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5" r:id="rId8"/>
    <p:sldId id="286" r:id="rId9"/>
    <p:sldId id="283" r:id="rId10"/>
    <p:sldId id="284" r:id="rId11"/>
    <p:sldId id="28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API server using </a:t>
          </a:r>
          <a:r>
            <a:rPr lang="en-US" dirty="0" err="1"/>
            <a:t>Streamlit</a:t>
          </a:r>
          <a:r>
            <a:rPr lang="en-US" dirty="0"/>
            <a:t> with 2 endpoints</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DCCE571A-4D30-4294-ABAF-6885F619D2D9}">
      <dgm:prSet/>
      <dgm:spPr/>
      <dgm:t>
        <a:bodyPr/>
        <a:lstStyle/>
        <a:p>
          <a:pPr>
            <a:lnSpc>
              <a:spcPct val="100000"/>
            </a:lnSpc>
            <a:defRPr b="1"/>
          </a:pPr>
          <a:r>
            <a:rPr lang="en-US" dirty="0"/>
            <a:t>API server processing input data, show the result, and able to export cleaned data as CSV file</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custT="1"/>
      <dgm:spPr/>
      <dgm:t>
        <a:bodyPr/>
        <a:lstStyle/>
        <a:p>
          <a:pPr>
            <a:lnSpc>
              <a:spcPct val="100000"/>
            </a:lnSpc>
          </a:pPr>
          <a:r>
            <a:rPr lang="en-US" sz="1200" dirty="0"/>
            <a:t>- There are 2 inputs file, first as raw data, and the second as </a:t>
          </a:r>
          <a:r>
            <a:rPr lang="en-US" sz="1200" i="1" dirty="0" err="1"/>
            <a:t>kamusalay</a:t>
          </a:r>
          <a:r>
            <a:rPr lang="en-US" sz="1200" dirty="0"/>
            <a:t> data</a:t>
          </a:r>
        </a:p>
        <a:p>
          <a:pPr>
            <a:lnSpc>
              <a:spcPct val="100000"/>
            </a:lnSpc>
          </a:pPr>
          <a:r>
            <a:rPr lang="en-US" sz="1200" dirty="0"/>
            <a:t>- API server will process data input with stage in Slide 3 and display the result below input form</a:t>
          </a:r>
        </a:p>
        <a:p>
          <a:pPr>
            <a:lnSpc>
              <a:spcPct val="100000"/>
            </a:lnSpc>
          </a:pPr>
          <a:r>
            <a:rPr lang="en-US" sz="1200" dirty="0"/>
            <a:t>- API server allow you to export cleaned data to CSV file</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API server able to save both raw data and cleaned data to SQLite3</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 After data cleaned successfully generated, API server save generated data to SQLite3 database, and then display it on </a:t>
          </a:r>
          <a:r>
            <a:rPr lang="en-US" dirty="0" err="1"/>
            <a:t>Streamlit</a:t>
          </a:r>
          <a:r>
            <a:rPr lang="en-US" dirty="0"/>
            <a:t> frontend</a:t>
          </a:r>
        </a:p>
        <a:p>
          <a:pPr>
            <a:lnSpc>
              <a:spcPct val="100000"/>
            </a:lnSpc>
          </a:pPr>
          <a:r>
            <a:rPr lang="en-US" dirty="0"/>
            <a:t>- It allow user to set how many data to analyze using slider widget, 0 to 100 maximum data</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263A62AE-115A-45C5-A3C6-2026385D4D5C}">
      <dgm:prSet/>
      <dgm:spPr/>
      <dgm:t>
        <a:bodyPr/>
        <a:lstStyle/>
        <a:p>
          <a:pPr>
            <a:lnSpc>
              <a:spcPct val="100000"/>
            </a:lnSpc>
          </a:pPr>
          <a:r>
            <a:rPr lang="en-US" sz="1200" dirty="0"/>
            <a:t>- Endpoint 2 (input from CSV file)  : localhost:8501/</a:t>
          </a:r>
          <a:r>
            <a:rPr lang="en-US" sz="1200" dirty="0" err="1"/>
            <a:t>Input_from_CSV</a:t>
          </a:r>
          <a:endParaRPr lang="en-US" sz="1200" dirty="0"/>
        </a:p>
      </dgm:t>
    </dgm:pt>
    <dgm:pt modelId="{227C4E10-EEED-48B6-9564-84BBE1495E89}" type="parTrans" cxnId="{00B804A1-C47A-47F9-AF54-E74C684314CB}">
      <dgm:prSet/>
      <dgm:spPr/>
      <dgm:t>
        <a:bodyPr/>
        <a:lstStyle/>
        <a:p>
          <a:endParaRPr lang="en-US"/>
        </a:p>
      </dgm:t>
    </dgm:pt>
    <dgm:pt modelId="{8481CF06-5C07-43A1-BA6C-5829A2D12AF0}" type="sibTrans" cxnId="{00B804A1-C47A-47F9-AF54-E74C684314CB}">
      <dgm:prSet/>
      <dgm:spPr/>
      <dgm:t>
        <a:bodyPr/>
        <a:lstStyle/>
        <a:p>
          <a:endParaRPr lang="en-US"/>
        </a:p>
      </dgm:t>
    </dgm:pt>
    <dgm:pt modelId="{4EC4103C-84F7-4AB5-A23A-A446F9AB74C8}">
      <dgm:prSet/>
      <dgm:spPr/>
      <dgm:t>
        <a:bodyPr/>
        <a:lstStyle/>
        <a:p>
          <a:pPr>
            <a:lnSpc>
              <a:spcPct val="100000"/>
            </a:lnSpc>
          </a:pPr>
          <a:endParaRPr lang="en-US" sz="1200" dirty="0"/>
        </a:p>
      </dgm:t>
    </dgm:pt>
    <dgm:pt modelId="{001A0577-AB4B-4012-B152-43998DF54ACE}" type="parTrans" cxnId="{EAF3C76D-9B68-4310-A92E-76E2CE4223C9}">
      <dgm:prSet/>
      <dgm:spPr/>
      <dgm:t>
        <a:bodyPr/>
        <a:lstStyle/>
        <a:p>
          <a:endParaRPr lang="en-US"/>
        </a:p>
      </dgm:t>
    </dgm:pt>
    <dgm:pt modelId="{4F4E83B6-0714-484A-B396-ED77555D9B2A}" type="sibTrans" cxnId="{EAF3C76D-9B68-4310-A92E-76E2CE4223C9}">
      <dgm:prSet/>
      <dgm:spPr/>
      <dgm:t>
        <a:bodyPr/>
        <a:lstStyle/>
        <a:p>
          <a:endParaRPr lang="en-US"/>
        </a:p>
      </dgm:t>
    </dgm:pt>
    <dgm:pt modelId="{38D3E0B9-9743-4036-BD44-991C77E0E729}">
      <dgm:prSet custT="1"/>
      <dgm:spPr/>
      <dgm:t>
        <a:bodyPr/>
        <a:lstStyle/>
        <a:p>
          <a:pPr>
            <a:lnSpc>
              <a:spcPct val="100000"/>
            </a:lnSpc>
          </a:pPr>
          <a:r>
            <a:rPr lang="en-US" sz="1200" dirty="0"/>
            <a:t>- Endpoint 1 (input from text) : localhost:8501/</a:t>
          </a:r>
          <a:r>
            <a:rPr lang="en-US" sz="1200" dirty="0" err="1"/>
            <a:t>Input_from_Textarea</a:t>
          </a:r>
          <a:endParaRPr lang="en-US" sz="1200" dirty="0"/>
        </a:p>
      </dgm:t>
    </dgm:pt>
    <dgm:pt modelId="{7C85FCB0-2C8B-495D-B2FF-9131A7F12080}" type="parTrans" cxnId="{238C3EC9-6E4C-4D41-B6D8-88EF44E983B4}">
      <dgm:prSet/>
      <dgm:spPr/>
      <dgm:t>
        <a:bodyPr/>
        <a:lstStyle/>
        <a:p>
          <a:endParaRPr lang="en-US"/>
        </a:p>
      </dgm:t>
    </dgm:pt>
    <dgm:pt modelId="{D015A9C5-7EA2-40E5-B868-D137D042F5F9}" type="sibTrans" cxnId="{238C3EC9-6E4C-4D41-B6D8-88EF44E983B4}">
      <dgm:prSet/>
      <dgm:spPr/>
      <dgm:t>
        <a:bodyPr/>
        <a:lstStyle/>
        <a:p>
          <a:endParaRPr lang="en-US"/>
        </a:p>
      </dgm:t>
    </dgm:pt>
    <dgm:pt modelId="{3421F5FE-EF35-4C97-8AA2-9C3AC0397465}">
      <dgm:prSet/>
      <dgm:spPr/>
      <dgm:t>
        <a:bodyPr/>
        <a:lstStyle/>
        <a:p>
          <a:pPr>
            <a:lnSpc>
              <a:spcPct val="100000"/>
            </a:lnSpc>
          </a:pPr>
          <a:endParaRPr lang="en-US" sz="1200" dirty="0"/>
        </a:p>
      </dgm:t>
    </dgm:pt>
    <dgm:pt modelId="{2E428393-088F-4515-8AE3-4D14B6454C9B}" type="parTrans" cxnId="{17A76C40-59AF-4F07-A61A-554F44FA88CB}">
      <dgm:prSet/>
      <dgm:spPr/>
      <dgm:t>
        <a:bodyPr/>
        <a:lstStyle/>
        <a:p>
          <a:endParaRPr lang="en-US"/>
        </a:p>
      </dgm:t>
    </dgm:pt>
    <dgm:pt modelId="{9CE611F9-B5BD-44E2-943E-FC490C76EDA9}" type="sibTrans" cxnId="{17A76C40-59AF-4F07-A61A-554F44FA88CB}">
      <dgm:prSet/>
      <dgm:spPr/>
      <dgm:t>
        <a:bodyPr/>
        <a:lstStyle/>
        <a:p>
          <a:endParaRPr lang="en-US"/>
        </a:p>
      </dgm:t>
    </dgm:pt>
    <dgm:pt modelId="{BC65C78F-9E4A-4A90-BF6B-3DE7098823BD}">
      <dgm:prSet/>
      <dgm:spPr/>
      <dgm:t>
        <a:bodyPr/>
        <a:lstStyle/>
        <a:p>
          <a:pPr>
            <a:lnSpc>
              <a:spcPct val="100000"/>
            </a:lnSpc>
          </a:pPr>
          <a:endParaRPr lang="en-US" sz="1200" dirty="0"/>
        </a:p>
      </dgm:t>
    </dgm:pt>
    <dgm:pt modelId="{774F595D-9985-43A6-9ED3-3177B33E0FBC}" type="parTrans" cxnId="{1BF411B0-688D-41B5-B0D0-27EFBA444F6C}">
      <dgm:prSet/>
      <dgm:spPr/>
      <dgm:t>
        <a:bodyPr/>
        <a:lstStyle/>
        <a:p>
          <a:endParaRPr lang="en-US"/>
        </a:p>
      </dgm:t>
    </dgm:pt>
    <dgm:pt modelId="{2D22F4F0-7B18-4B33-88D0-6657BC1B66CC}" type="sibTrans" cxnId="{1BF411B0-688D-41B5-B0D0-27EFBA444F6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srcRect/>
          <a:stretch>
            <a:fillRect/>
          </a:stretch>
        </a:blipFill>
        <a:ln>
          <a:noFill/>
        </a:ln>
      </dgm:spPr>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custScaleX="109747">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2"/>
          <a:srcRect/>
          <a:stretch>
            <a:fillRect/>
          </a:stretch>
        </a:blipFill>
        <a:ln>
          <a:noFill/>
        </a:ln>
      </dgm:spPr>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45884206-47CA-48EE-B258-DC168EFCD66D}" type="presOf" srcId="{BC65C78F-9E4A-4A90-BF6B-3DE7098823BD}" destId="{DD091D0A-5A25-4241-91F3-18D32B0BDD4F}" srcOrd="0" destOrd="2" presId="urn:microsoft.com/office/officeart/2018/5/layout/CenteredIconLabelDescriptionList"/>
    <dgm:cxn modelId="{5AB42A0F-9BEF-460E-8ECE-A267AB6E3413}" type="presOf" srcId="{38D3E0B9-9743-4036-BD44-991C77E0E729}" destId="{DD091D0A-5A25-4241-91F3-18D32B0BDD4F}" srcOrd="0" destOrd="3" presId="urn:microsoft.com/office/officeart/2018/5/layout/CenteredIconLabelDescriptionLi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17A76C40-59AF-4F07-A61A-554F44FA88CB}" srcId="{E754A2A0-41CE-428B-9DDC-DCD1FD12D16A}" destId="{3421F5FE-EF35-4C97-8AA2-9C3AC0397465}" srcOrd="1" destOrd="0" parTransId="{2E428393-088F-4515-8AE3-4D14B6454C9B}" sibTransId="{9CE611F9-B5BD-44E2-943E-FC490C76EDA9}"/>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2F858C4D-182F-4E5B-B15F-D3EF48944D86}" type="presOf" srcId="{263A62AE-115A-45C5-A3C6-2026385D4D5C}" destId="{DD091D0A-5A25-4241-91F3-18D32B0BDD4F}" srcOrd="0" destOrd="4" presId="urn:microsoft.com/office/officeart/2018/5/layout/CenteredIconLabelDescriptionList"/>
    <dgm:cxn modelId="{EAF3C76D-9B68-4310-A92E-76E2CE4223C9}" srcId="{E754A2A0-41CE-428B-9DDC-DCD1FD12D16A}" destId="{4EC4103C-84F7-4AB5-A23A-A446F9AB74C8}" srcOrd="0" destOrd="0" parTransId="{001A0577-AB4B-4012-B152-43998DF54ACE}" sibTransId="{4F4E83B6-0714-484A-B396-ED77555D9B2A}"/>
    <dgm:cxn modelId="{B807BF75-BC86-4A84-AB83-7B8BC68E737C}" srcId="{1C1B28B7-2609-4BAA-AAAB-5801EDFD334C}" destId="{28C188E4-A3B1-47AF-802E-B2DED21921BA}" srcOrd="0" destOrd="0" parTransId="{C89C556F-BA69-4B68-9F7C-1121B26764B0}" sibTransId="{7BEFF1EA-4DB5-4BD3-A89B-DF0184626A1A}"/>
    <dgm:cxn modelId="{00B804A1-C47A-47F9-AF54-E74C684314CB}" srcId="{E754A2A0-41CE-428B-9DDC-DCD1FD12D16A}" destId="{263A62AE-115A-45C5-A3C6-2026385D4D5C}" srcOrd="4" destOrd="0" parTransId="{227C4E10-EEED-48B6-9564-84BBE1495E89}" sibTransId="{8481CF06-5C07-43A1-BA6C-5829A2D12AF0}"/>
    <dgm:cxn modelId="{4D6131AC-1805-4438-A39D-4F587C933D11}" type="presOf" srcId="{E817CCF5-DA3F-4E5F-BE7C-D8111B2BFEBA}" destId="{071926C8-9E08-4BE0-A1E4-133B16FF713E}" srcOrd="0" destOrd="0" presId="urn:microsoft.com/office/officeart/2018/5/layout/CenteredIconLabelDescriptionList"/>
    <dgm:cxn modelId="{1BF411B0-688D-41B5-B0D0-27EFBA444F6C}" srcId="{E754A2A0-41CE-428B-9DDC-DCD1FD12D16A}" destId="{BC65C78F-9E4A-4A90-BF6B-3DE7098823BD}" srcOrd="2" destOrd="0" parTransId="{774F595D-9985-43A6-9ED3-3177B33E0FBC}" sibTransId="{2D22F4F0-7B18-4B33-88D0-6657BC1B66CC}"/>
    <dgm:cxn modelId="{A163D6BC-38C6-479A-AA5C-E6E8E4A13696}" type="presOf" srcId="{4EC4103C-84F7-4AB5-A23A-A446F9AB74C8}" destId="{DD091D0A-5A25-4241-91F3-18D32B0BDD4F}" srcOrd="0" destOrd="0" presId="urn:microsoft.com/office/officeart/2018/5/layout/CenteredIconLabelDescriptionList"/>
    <dgm:cxn modelId="{507A74C7-FEAF-4A4C-9250-0613CBC2F127}" srcId="{E817CCF5-DA3F-4E5F-BE7C-D8111B2BFEBA}" destId="{E754A2A0-41CE-428B-9DDC-DCD1FD12D16A}" srcOrd="0" destOrd="0" parTransId="{BE164097-A5AA-4EA1-9E64-D7FCD4DD2A4E}" sibTransId="{02D8D4EF-9694-45C7-AF26-E20371B3C352}"/>
    <dgm:cxn modelId="{238C3EC9-6E4C-4D41-B6D8-88EF44E983B4}" srcId="{E754A2A0-41CE-428B-9DDC-DCD1FD12D16A}" destId="{38D3E0B9-9743-4036-BD44-991C77E0E729}" srcOrd="3" destOrd="0" parTransId="{7C85FCB0-2C8B-495D-B2FF-9131A7F12080}" sibTransId="{D015A9C5-7EA2-40E5-B868-D137D042F5F9}"/>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B9A8DED9-B1D3-461F-9001-523CDA5D5E61}" type="presOf" srcId="{3421F5FE-EF35-4C97-8AA2-9C3AC0397465}" destId="{DD091D0A-5A25-4241-91F3-18D32B0BDD4F}" srcOrd="0" destOrd="1" presId="urn:microsoft.com/office/officeart/2018/5/layout/CenteredIconLabelDescriptionList"/>
    <dgm:cxn modelId="{E70347E4-4461-4B80-8927-4CA0AEBFAAF8}" srcId="{E817CCF5-DA3F-4E5F-BE7C-D8111B2BFEBA}" destId="{DCCE571A-4D30-4294-ABAF-6885F619D2D9}" srcOrd="1" destOrd="0" parTransId="{3AD83C96-5A95-4337-BF2D-97454AF7F108}" sibTransId="{2C1DF6EC-6090-4926-A556-3D2417B7F2AA}"/>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2E0128-DD83-4A03-901F-8ABFECE933F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3D9C06C-FABB-45EF-8B37-E9624F933B2B}">
      <dgm:prSet phldrT="[Text]"/>
      <dgm:spPr/>
      <dgm:t>
        <a:bodyPr/>
        <a:lstStyle/>
        <a:p>
          <a:r>
            <a:rPr lang="en-US" dirty="0"/>
            <a:t>1. Data preparation</a:t>
          </a:r>
        </a:p>
      </dgm:t>
    </dgm:pt>
    <dgm:pt modelId="{E53168AC-362F-4B2D-906E-DD873531D613}" type="parTrans" cxnId="{473588E9-8DED-4D95-A4C4-33378BED5E55}">
      <dgm:prSet/>
      <dgm:spPr/>
      <dgm:t>
        <a:bodyPr/>
        <a:lstStyle/>
        <a:p>
          <a:endParaRPr lang="en-US"/>
        </a:p>
      </dgm:t>
    </dgm:pt>
    <dgm:pt modelId="{898F1539-60D8-4141-97E8-C3076F2C6617}" type="sibTrans" cxnId="{473588E9-8DED-4D95-A4C4-33378BED5E55}">
      <dgm:prSet/>
      <dgm:spPr/>
      <dgm:t>
        <a:bodyPr/>
        <a:lstStyle/>
        <a:p>
          <a:endParaRPr lang="en-US"/>
        </a:p>
      </dgm:t>
    </dgm:pt>
    <dgm:pt modelId="{D2D1B91E-8018-460A-8B5C-062DFBEAA927}">
      <dgm:prSet phldrT="[Text]"/>
      <dgm:spPr/>
      <dgm:t>
        <a:bodyPr/>
        <a:lstStyle/>
        <a:p>
          <a:r>
            <a:rPr lang="en-US" dirty="0"/>
            <a:t>Remove special character/punctuation with regex</a:t>
          </a:r>
        </a:p>
      </dgm:t>
    </dgm:pt>
    <dgm:pt modelId="{131A678D-C814-4BAC-B2FF-085BCE4EB284}" type="parTrans" cxnId="{17838747-9B1D-4B1E-8A01-70E9A39721DB}">
      <dgm:prSet/>
      <dgm:spPr/>
      <dgm:t>
        <a:bodyPr/>
        <a:lstStyle/>
        <a:p>
          <a:endParaRPr lang="en-US"/>
        </a:p>
      </dgm:t>
    </dgm:pt>
    <dgm:pt modelId="{61735BB4-4966-4440-AD7A-46DD5CF89EA6}" type="sibTrans" cxnId="{17838747-9B1D-4B1E-8A01-70E9A39721DB}">
      <dgm:prSet/>
      <dgm:spPr/>
      <dgm:t>
        <a:bodyPr/>
        <a:lstStyle/>
        <a:p>
          <a:endParaRPr lang="en-US"/>
        </a:p>
      </dgm:t>
    </dgm:pt>
    <dgm:pt modelId="{651A5B42-7C65-4511-996C-6097CA97A61C}">
      <dgm:prSet phldrT="[Text]"/>
      <dgm:spPr/>
      <dgm:t>
        <a:bodyPr/>
        <a:lstStyle/>
        <a:p>
          <a:r>
            <a:rPr lang="en-US" dirty="0"/>
            <a:t>Remove numbers &amp; hash ‘#’ symbol</a:t>
          </a:r>
        </a:p>
      </dgm:t>
    </dgm:pt>
    <dgm:pt modelId="{E7C2FDFC-DF2A-43E6-92D3-D526C205D441}" type="parTrans" cxnId="{07683307-AAC7-4A2B-9B49-286A7FA5F9A5}">
      <dgm:prSet/>
      <dgm:spPr/>
      <dgm:t>
        <a:bodyPr/>
        <a:lstStyle/>
        <a:p>
          <a:endParaRPr lang="en-US"/>
        </a:p>
      </dgm:t>
    </dgm:pt>
    <dgm:pt modelId="{74F4EB6B-1A87-4A37-8093-4FA44D71A552}" type="sibTrans" cxnId="{07683307-AAC7-4A2B-9B49-286A7FA5F9A5}">
      <dgm:prSet/>
      <dgm:spPr/>
      <dgm:t>
        <a:bodyPr/>
        <a:lstStyle/>
        <a:p>
          <a:endParaRPr lang="en-US"/>
        </a:p>
      </dgm:t>
    </dgm:pt>
    <dgm:pt modelId="{F7EEE75F-9F81-47F9-9306-EF6F9D76ED9B}">
      <dgm:prSet phldrT="[Text]"/>
      <dgm:spPr/>
      <dgm:t>
        <a:bodyPr/>
        <a:lstStyle/>
        <a:p>
          <a:r>
            <a:rPr lang="en-US" dirty="0"/>
            <a:t>2. Case folding</a:t>
          </a:r>
        </a:p>
      </dgm:t>
    </dgm:pt>
    <dgm:pt modelId="{2BC668FE-EF36-470B-B946-C5E741D33768}" type="parTrans" cxnId="{43CDF4C9-F721-452A-8CF5-F0C56B12B72B}">
      <dgm:prSet/>
      <dgm:spPr/>
      <dgm:t>
        <a:bodyPr/>
        <a:lstStyle/>
        <a:p>
          <a:endParaRPr lang="en-US"/>
        </a:p>
      </dgm:t>
    </dgm:pt>
    <dgm:pt modelId="{23BBB7B0-E801-48D0-A9F7-96F978CC3B1E}" type="sibTrans" cxnId="{43CDF4C9-F721-452A-8CF5-F0C56B12B72B}">
      <dgm:prSet/>
      <dgm:spPr/>
      <dgm:t>
        <a:bodyPr/>
        <a:lstStyle/>
        <a:p>
          <a:endParaRPr lang="en-US"/>
        </a:p>
      </dgm:t>
    </dgm:pt>
    <dgm:pt modelId="{B1572978-9776-4987-BFDE-90B9EC0F3369}">
      <dgm:prSet phldrT="[Text]"/>
      <dgm:spPr/>
      <dgm:t>
        <a:bodyPr/>
        <a:lstStyle/>
        <a:p>
          <a:r>
            <a:rPr lang="en-US" dirty="0"/>
            <a:t>Make </a:t>
          </a:r>
          <a:r>
            <a:rPr lang="en-US" dirty="0" err="1"/>
            <a:t>dataframe</a:t>
          </a:r>
          <a:r>
            <a:rPr lang="en-US" dirty="0"/>
            <a:t> (</a:t>
          </a:r>
          <a:r>
            <a:rPr lang="en-US" dirty="0" err="1"/>
            <a:t>df</a:t>
          </a:r>
          <a:r>
            <a:rPr lang="en-US" dirty="0"/>
            <a:t>) values become lowercase</a:t>
          </a:r>
        </a:p>
      </dgm:t>
    </dgm:pt>
    <dgm:pt modelId="{7FF156BF-FA24-4F36-A7A7-9733E2223D63}" type="parTrans" cxnId="{CF7BBFC0-CA8D-468B-88CA-836C4BA1DC39}">
      <dgm:prSet/>
      <dgm:spPr/>
      <dgm:t>
        <a:bodyPr/>
        <a:lstStyle/>
        <a:p>
          <a:endParaRPr lang="en-US"/>
        </a:p>
      </dgm:t>
    </dgm:pt>
    <dgm:pt modelId="{36AB6C98-E69F-4A88-AA05-2A99CE1FAC32}" type="sibTrans" cxnId="{CF7BBFC0-CA8D-468B-88CA-836C4BA1DC39}">
      <dgm:prSet/>
      <dgm:spPr/>
      <dgm:t>
        <a:bodyPr/>
        <a:lstStyle/>
        <a:p>
          <a:endParaRPr lang="en-US"/>
        </a:p>
      </dgm:t>
    </dgm:pt>
    <dgm:pt modelId="{67856196-CFD6-41A7-8CC2-1D303C09916C}">
      <dgm:prSet phldrT="[Text]"/>
      <dgm:spPr/>
      <dgm:t>
        <a:bodyPr/>
        <a:lstStyle/>
        <a:p>
          <a:r>
            <a:rPr lang="en-US" dirty="0"/>
            <a:t>3. Tokenizing </a:t>
          </a:r>
        </a:p>
      </dgm:t>
    </dgm:pt>
    <dgm:pt modelId="{A66C7CDD-CC30-4BE3-89E1-79893B0C6406}" type="parTrans" cxnId="{9F3962F3-E4C0-49C8-B09E-77DEB5B420AD}">
      <dgm:prSet/>
      <dgm:spPr/>
      <dgm:t>
        <a:bodyPr/>
        <a:lstStyle/>
        <a:p>
          <a:endParaRPr lang="en-US"/>
        </a:p>
      </dgm:t>
    </dgm:pt>
    <dgm:pt modelId="{E149240F-ABBD-4461-AF52-45921D2863D5}" type="sibTrans" cxnId="{9F3962F3-E4C0-49C8-B09E-77DEB5B420AD}">
      <dgm:prSet/>
      <dgm:spPr/>
      <dgm:t>
        <a:bodyPr/>
        <a:lstStyle/>
        <a:p>
          <a:endParaRPr lang="en-US"/>
        </a:p>
      </dgm:t>
    </dgm:pt>
    <dgm:pt modelId="{F278FA4D-FC59-4E7D-AE1A-DB6043DCBA56}">
      <dgm:prSet phldrT="[Text]"/>
      <dgm:spPr/>
      <dgm:t>
        <a:bodyPr/>
        <a:lstStyle/>
        <a:p>
          <a:r>
            <a:rPr lang="en-US" dirty="0"/>
            <a:t>Tokenizing </a:t>
          </a:r>
          <a:r>
            <a:rPr lang="en-US" dirty="0" err="1"/>
            <a:t>df</a:t>
          </a:r>
          <a:r>
            <a:rPr lang="en-US" dirty="0"/>
            <a:t> into word with lambda function</a:t>
          </a:r>
        </a:p>
      </dgm:t>
    </dgm:pt>
    <dgm:pt modelId="{647673CC-EC26-4138-8EB8-6D39DE356720}" type="parTrans" cxnId="{75F266C1-7A79-4D60-89FF-531093937D27}">
      <dgm:prSet/>
      <dgm:spPr/>
      <dgm:t>
        <a:bodyPr/>
        <a:lstStyle/>
        <a:p>
          <a:endParaRPr lang="en-US"/>
        </a:p>
      </dgm:t>
    </dgm:pt>
    <dgm:pt modelId="{8248A3CE-299F-4F6A-B919-BD6D9FD41A78}" type="sibTrans" cxnId="{75F266C1-7A79-4D60-89FF-531093937D27}">
      <dgm:prSet/>
      <dgm:spPr/>
      <dgm:t>
        <a:bodyPr/>
        <a:lstStyle/>
        <a:p>
          <a:endParaRPr lang="en-US"/>
        </a:p>
      </dgm:t>
    </dgm:pt>
    <dgm:pt modelId="{08DD001C-20DF-498D-942A-583DBBA1BDE7}">
      <dgm:prSet phldrT="[Text]"/>
      <dgm:spPr/>
      <dgm:t>
        <a:bodyPr/>
        <a:lstStyle/>
        <a:p>
          <a:r>
            <a:rPr lang="en-US" dirty="0" err="1"/>
            <a:t>df</a:t>
          </a:r>
          <a:r>
            <a:rPr lang="en-US" dirty="0"/>
            <a:t>['tokenizing'] = </a:t>
          </a:r>
          <a:r>
            <a:rPr lang="en-US" dirty="0" err="1"/>
            <a:t>df</a:t>
          </a:r>
          <a:r>
            <a:rPr lang="en-US" dirty="0"/>
            <a:t>['lowercase'].apply(lambda x: tokenization(</a:t>
          </a:r>
          <a:r>
            <a:rPr lang="en-US" dirty="0" err="1"/>
            <a:t>x.lower</a:t>
          </a:r>
          <a:r>
            <a:rPr lang="en-US" dirty="0"/>
            <a:t>()))</a:t>
          </a:r>
        </a:p>
      </dgm:t>
    </dgm:pt>
    <dgm:pt modelId="{6B28CCB4-7F74-4831-A191-164DD9E642D0}" type="parTrans" cxnId="{F3A330B2-59EB-447B-B661-023448B3C71F}">
      <dgm:prSet/>
      <dgm:spPr/>
      <dgm:t>
        <a:bodyPr/>
        <a:lstStyle/>
        <a:p>
          <a:endParaRPr lang="en-US"/>
        </a:p>
      </dgm:t>
    </dgm:pt>
    <dgm:pt modelId="{8EE52DC3-8A84-4F95-9810-C92208D90BCF}" type="sibTrans" cxnId="{F3A330B2-59EB-447B-B661-023448B3C71F}">
      <dgm:prSet/>
      <dgm:spPr/>
      <dgm:t>
        <a:bodyPr/>
        <a:lstStyle/>
        <a:p>
          <a:endParaRPr lang="en-US"/>
        </a:p>
      </dgm:t>
    </dgm:pt>
    <dgm:pt modelId="{9626C383-FA4E-4BE3-B033-381206AC432B}">
      <dgm:prSet phldrT="[Text]"/>
      <dgm:spPr/>
      <dgm:t>
        <a:bodyPr/>
        <a:lstStyle/>
        <a:p>
          <a:r>
            <a:rPr lang="en-US" dirty="0"/>
            <a:t>Remove hyperlink ‘URL’, retweet ‘RT’,</a:t>
          </a:r>
        </a:p>
      </dgm:t>
    </dgm:pt>
    <dgm:pt modelId="{3790925A-D89A-44F6-AC6D-20AE32B713D0}" type="parTrans" cxnId="{FD2993B4-46BB-438D-B371-FC36E3984000}">
      <dgm:prSet/>
      <dgm:spPr/>
      <dgm:t>
        <a:bodyPr/>
        <a:lstStyle/>
        <a:p>
          <a:endParaRPr lang="en-US"/>
        </a:p>
      </dgm:t>
    </dgm:pt>
    <dgm:pt modelId="{216B6A18-A24F-47DC-B7AD-3670A4683031}" type="sibTrans" cxnId="{FD2993B4-46BB-438D-B371-FC36E3984000}">
      <dgm:prSet/>
      <dgm:spPr/>
      <dgm:t>
        <a:bodyPr/>
        <a:lstStyle/>
        <a:p>
          <a:endParaRPr lang="en-US"/>
        </a:p>
      </dgm:t>
    </dgm:pt>
    <dgm:pt modelId="{82D090B5-4C11-437D-93F8-D5D93591A054}">
      <dgm:prSet phldrT="[Text]"/>
      <dgm:spPr/>
      <dgm:t>
        <a:bodyPr/>
        <a:lstStyle/>
        <a:p>
          <a:r>
            <a:rPr lang="en-US" dirty="0" err="1"/>
            <a:t>df</a:t>
          </a:r>
          <a:r>
            <a:rPr lang="en-US" dirty="0"/>
            <a:t>['lowercase'] = </a:t>
          </a:r>
          <a:r>
            <a:rPr lang="en-US" dirty="0" err="1"/>
            <a:t>df</a:t>
          </a:r>
          <a:r>
            <a:rPr lang="en-US" dirty="0"/>
            <a:t>['</a:t>
          </a:r>
          <a:r>
            <a:rPr lang="en-US" dirty="0" err="1"/>
            <a:t>text_only</a:t>
          </a:r>
          <a:r>
            <a:rPr lang="en-US" dirty="0"/>
            <a:t>'].</a:t>
          </a:r>
          <a:r>
            <a:rPr lang="en-US" dirty="0" err="1"/>
            <a:t>str.lower</a:t>
          </a:r>
          <a:r>
            <a:rPr lang="en-US" dirty="0"/>
            <a:t>()</a:t>
          </a:r>
        </a:p>
      </dgm:t>
    </dgm:pt>
    <dgm:pt modelId="{7E6A18C9-0337-49FC-84E9-6D2739D772E9}" type="parTrans" cxnId="{3BA4D35E-C645-4B32-95F6-7C2DC4A42EEE}">
      <dgm:prSet/>
      <dgm:spPr/>
      <dgm:t>
        <a:bodyPr/>
        <a:lstStyle/>
        <a:p>
          <a:endParaRPr lang="en-US"/>
        </a:p>
      </dgm:t>
    </dgm:pt>
    <dgm:pt modelId="{BA0F11E7-34DE-4DBB-B38B-4EAD38221E34}" type="sibTrans" cxnId="{3BA4D35E-C645-4B32-95F6-7C2DC4A42EEE}">
      <dgm:prSet/>
      <dgm:spPr/>
      <dgm:t>
        <a:bodyPr/>
        <a:lstStyle/>
        <a:p>
          <a:endParaRPr lang="en-US"/>
        </a:p>
      </dgm:t>
    </dgm:pt>
    <dgm:pt modelId="{DCB272BE-07F5-496B-9B97-AD5BED0958A5}">
      <dgm:prSet phldrT="[Text]"/>
      <dgm:spPr/>
      <dgm:t>
        <a:bodyPr/>
        <a:lstStyle/>
        <a:p>
          <a:r>
            <a:rPr lang="en-US" dirty="0"/>
            <a:t>4. Normalizing </a:t>
          </a:r>
        </a:p>
      </dgm:t>
    </dgm:pt>
    <dgm:pt modelId="{B2FF6B64-19CE-4767-9820-3451CA5211B0}" type="parTrans" cxnId="{6ACEE35A-F44B-4BFF-A7D4-378849C99B3C}">
      <dgm:prSet/>
      <dgm:spPr/>
      <dgm:t>
        <a:bodyPr/>
        <a:lstStyle/>
        <a:p>
          <a:endParaRPr lang="en-US"/>
        </a:p>
      </dgm:t>
    </dgm:pt>
    <dgm:pt modelId="{90CCBB98-C657-443B-A6B3-353D80B591BB}" type="sibTrans" cxnId="{6ACEE35A-F44B-4BFF-A7D4-378849C99B3C}">
      <dgm:prSet/>
      <dgm:spPr/>
      <dgm:t>
        <a:bodyPr/>
        <a:lstStyle/>
        <a:p>
          <a:endParaRPr lang="en-US"/>
        </a:p>
      </dgm:t>
    </dgm:pt>
    <dgm:pt modelId="{18C51946-1C63-4281-B10A-FDC1EBE97292}">
      <dgm:prSet phldrT="[Text]"/>
      <dgm:spPr/>
      <dgm:t>
        <a:bodyPr/>
        <a:lstStyle/>
        <a:p>
          <a:r>
            <a:rPr lang="en-US" dirty="0"/>
            <a:t>Replace </a:t>
          </a:r>
          <a:r>
            <a:rPr lang="en-US" dirty="0" err="1"/>
            <a:t>alay</a:t>
          </a:r>
          <a:r>
            <a:rPr lang="en-US" dirty="0"/>
            <a:t> text with normal text, get resource dictionary from csv file</a:t>
          </a:r>
        </a:p>
      </dgm:t>
    </dgm:pt>
    <dgm:pt modelId="{09A8D18F-34B7-4D0C-86C8-74A5FFEEF151}" type="parTrans" cxnId="{A0C8918D-67AC-4ABC-9742-F09EAE7B6281}">
      <dgm:prSet/>
      <dgm:spPr/>
      <dgm:t>
        <a:bodyPr/>
        <a:lstStyle/>
        <a:p>
          <a:endParaRPr lang="en-US"/>
        </a:p>
      </dgm:t>
    </dgm:pt>
    <dgm:pt modelId="{44E5FD7B-BA36-4206-9E0C-CBBA03B22335}" type="sibTrans" cxnId="{A0C8918D-67AC-4ABC-9742-F09EAE7B6281}">
      <dgm:prSet/>
      <dgm:spPr/>
      <dgm:t>
        <a:bodyPr/>
        <a:lstStyle/>
        <a:p>
          <a:endParaRPr lang="en-US"/>
        </a:p>
      </dgm:t>
    </dgm:pt>
    <dgm:pt modelId="{AFBD3E36-13C6-4354-99D3-5C555187492F}">
      <dgm:prSet phldrT="[Text]"/>
      <dgm:spPr/>
      <dgm:t>
        <a:bodyPr/>
        <a:lstStyle/>
        <a:p>
          <a:r>
            <a:rPr lang="en-US"/>
            <a:t>df['normalization'] = df['tokenizing'].apply(lambda x: normalisasi(x))</a:t>
          </a:r>
          <a:endParaRPr lang="en-US" dirty="0"/>
        </a:p>
      </dgm:t>
    </dgm:pt>
    <dgm:pt modelId="{B04F7886-35E3-495E-9B14-6A29AD4D9748}" type="parTrans" cxnId="{A1079956-DCE6-49AC-A9D8-03D32BF320BB}">
      <dgm:prSet/>
      <dgm:spPr/>
      <dgm:t>
        <a:bodyPr/>
        <a:lstStyle/>
        <a:p>
          <a:endParaRPr lang="en-US"/>
        </a:p>
      </dgm:t>
    </dgm:pt>
    <dgm:pt modelId="{BE111F05-68FB-45B1-8562-7B36F5128642}" type="sibTrans" cxnId="{A1079956-DCE6-49AC-A9D8-03D32BF320BB}">
      <dgm:prSet/>
      <dgm:spPr/>
      <dgm:t>
        <a:bodyPr/>
        <a:lstStyle/>
        <a:p>
          <a:endParaRPr lang="en-US"/>
        </a:p>
      </dgm:t>
    </dgm:pt>
    <dgm:pt modelId="{9CA33E62-DB20-4CC8-BCC2-4A2274D7EF3E}">
      <dgm:prSet phldrT="[Text]"/>
      <dgm:spPr/>
      <dgm:t>
        <a:bodyPr/>
        <a:lstStyle/>
        <a:p>
          <a:r>
            <a:rPr lang="en-US" dirty="0"/>
            <a:t>5. Stemming</a:t>
          </a:r>
        </a:p>
      </dgm:t>
    </dgm:pt>
    <dgm:pt modelId="{51EE15DB-E928-44CA-B62F-0C6EB9821C71}" type="parTrans" cxnId="{D98A6243-6E31-4179-9A37-DA3C36E3A206}">
      <dgm:prSet/>
      <dgm:spPr/>
      <dgm:t>
        <a:bodyPr/>
        <a:lstStyle/>
        <a:p>
          <a:endParaRPr lang="en-US"/>
        </a:p>
      </dgm:t>
    </dgm:pt>
    <dgm:pt modelId="{8EA856E3-C1D8-4E36-8F1D-7D6896E64CCB}" type="sibTrans" cxnId="{D98A6243-6E31-4179-9A37-DA3C36E3A206}">
      <dgm:prSet/>
      <dgm:spPr/>
      <dgm:t>
        <a:bodyPr/>
        <a:lstStyle/>
        <a:p>
          <a:endParaRPr lang="en-US"/>
        </a:p>
      </dgm:t>
    </dgm:pt>
    <dgm:pt modelId="{9EF337DF-5FAD-494A-8D74-D738E012F0CD}">
      <dgm:prSet phldrT="[Text]"/>
      <dgm:spPr/>
      <dgm:t>
        <a:bodyPr/>
        <a:lstStyle/>
        <a:p>
          <a:r>
            <a:rPr lang="en-US" dirty="0"/>
            <a:t>Stemming with </a:t>
          </a:r>
          <a:r>
            <a:rPr lang="en-US" dirty="0" err="1"/>
            <a:t>Sastrawi</a:t>
          </a:r>
          <a:r>
            <a:rPr lang="en-US" dirty="0"/>
            <a:t> stemmer</a:t>
          </a:r>
        </a:p>
      </dgm:t>
    </dgm:pt>
    <dgm:pt modelId="{EF0CB21D-81B7-44C0-B4A2-C01B1C7762EC}" type="parTrans" cxnId="{5304BDE0-2DD1-4415-B5A0-BD24B2AA1DC9}">
      <dgm:prSet/>
      <dgm:spPr/>
      <dgm:t>
        <a:bodyPr/>
        <a:lstStyle/>
        <a:p>
          <a:endParaRPr lang="en-US"/>
        </a:p>
      </dgm:t>
    </dgm:pt>
    <dgm:pt modelId="{0E063F9F-45F1-4015-98A6-6B6BCC6A554D}" type="sibTrans" cxnId="{5304BDE0-2DD1-4415-B5A0-BD24B2AA1DC9}">
      <dgm:prSet/>
      <dgm:spPr/>
      <dgm:t>
        <a:bodyPr/>
        <a:lstStyle/>
        <a:p>
          <a:endParaRPr lang="en-US"/>
        </a:p>
      </dgm:t>
    </dgm:pt>
    <dgm:pt modelId="{26534F9C-DC7A-4CAB-86D8-D4AC13715996}">
      <dgm:prSet phldrT="[Text]"/>
      <dgm:spPr/>
      <dgm:t>
        <a:bodyPr/>
        <a:lstStyle/>
        <a:p>
          <a:r>
            <a:rPr lang="en-US" dirty="0" err="1"/>
            <a:t>df</a:t>
          </a:r>
          <a:r>
            <a:rPr lang="en-US" dirty="0"/>
            <a:t>['stemming'] = </a:t>
          </a:r>
          <a:r>
            <a:rPr lang="en-US" dirty="0" err="1"/>
            <a:t>df</a:t>
          </a:r>
          <a:r>
            <a:rPr lang="en-US" dirty="0"/>
            <a:t>['normalization'].apply(lambda x: stemming(x))</a:t>
          </a:r>
        </a:p>
      </dgm:t>
    </dgm:pt>
    <dgm:pt modelId="{3286740A-84FB-4A70-8A28-181B9EE3ABD5}" type="parTrans" cxnId="{E7E406EC-7674-4A0F-9A6B-1E1A8432B0DF}">
      <dgm:prSet/>
      <dgm:spPr/>
      <dgm:t>
        <a:bodyPr/>
        <a:lstStyle/>
        <a:p>
          <a:endParaRPr lang="en-US"/>
        </a:p>
      </dgm:t>
    </dgm:pt>
    <dgm:pt modelId="{42347085-B623-4685-94C7-34A91BD1815C}" type="sibTrans" cxnId="{E7E406EC-7674-4A0F-9A6B-1E1A8432B0DF}">
      <dgm:prSet/>
      <dgm:spPr/>
      <dgm:t>
        <a:bodyPr/>
        <a:lstStyle/>
        <a:p>
          <a:endParaRPr lang="en-US"/>
        </a:p>
      </dgm:t>
    </dgm:pt>
    <dgm:pt modelId="{ABC41341-251A-4325-9671-4CF04778CA5B}">
      <dgm:prSet phldrT="[Text]"/>
      <dgm:spPr/>
      <dgm:t>
        <a:bodyPr/>
        <a:lstStyle/>
        <a:p>
          <a:r>
            <a:rPr lang="en-US" dirty="0"/>
            <a:t>6. Stop word</a:t>
          </a:r>
        </a:p>
      </dgm:t>
    </dgm:pt>
    <dgm:pt modelId="{E7215580-578B-4439-9DC5-34F2461FFE1A}" type="parTrans" cxnId="{90017705-3AFD-4532-854F-C2FEEB02FDD5}">
      <dgm:prSet/>
      <dgm:spPr/>
      <dgm:t>
        <a:bodyPr/>
        <a:lstStyle/>
        <a:p>
          <a:endParaRPr lang="en-US"/>
        </a:p>
      </dgm:t>
    </dgm:pt>
    <dgm:pt modelId="{034F0D42-20EF-4FB3-A176-7B9865155CE5}" type="sibTrans" cxnId="{90017705-3AFD-4532-854F-C2FEEB02FDD5}">
      <dgm:prSet/>
      <dgm:spPr/>
      <dgm:t>
        <a:bodyPr/>
        <a:lstStyle/>
        <a:p>
          <a:endParaRPr lang="en-US"/>
        </a:p>
      </dgm:t>
    </dgm:pt>
    <dgm:pt modelId="{C2517B37-BD3C-40EB-B834-DD71244072FD}">
      <dgm:prSet phldrT="[Text]"/>
      <dgm:spPr/>
      <dgm:t>
        <a:bodyPr/>
        <a:lstStyle/>
        <a:p>
          <a:r>
            <a:rPr lang="en-US" dirty="0"/>
            <a:t>Remove not important word, get resource dictionary from </a:t>
          </a:r>
          <a:r>
            <a:rPr lang="en-US" dirty="0" err="1"/>
            <a:t>nltk.corpus.stopwords.words</a:t>
          </a:r>
          <a:r>
            <a:rPr lang="en-US" dirty="0"/>
            <a:t>('</a:t>
          </a:r>
          <a:r>
            <a:rPr lang="en-US" dirty="0" err="1"/>
            <a:t>indonesian</a:t>
          </a:r>
          <a:r>
            <a:rPr lang="en-US" dirty="0"/>
            <a:t>')</a:t>
          </a:r>
        </a:p>
      </dgm:t>
    </dgm:pt>
    <dgm:pt modelId="{E0E8FC54-3EA0-499A-9B25-0B0BE0963950}" type="parTrans" cxnId="{58548BF7-6463-4D4C-BAFB-68EF83EE5893}">
      <dgm:prSet/>
      <dgm:spPr/>
      <dgm:t>
        <a:bodyPr/>
        <a:lstStyle/>
        <a:p>
          <a:endParaRPr lang="en-US"/>
        </a:p>
      </dgm:t>
    </dgm:pt>
    <dgm:pt modelId="{360478D6-ED41-4EDB-B713-A7D936BC608E}" type="sibTrans" cxnId="{58548BF7-6463-4D4C-BAFB-68EF83EE5893}">
      <dgm:prSet/>
      <dgm:spPr/>
      <dgm:t>
        <a:bodyPr/>
        <a:lstStyle/>
        <a:p>
          <a:endParaRPr lang="en-US"/>
        </a:p>
      </dgm:t>
    </dgm:pt>
    <dgm:pt modelId="{495BF764-39EA-41C1-8928-9CA12D537BC4}">
      <dgm:prSet phldrT="[Text]"/>
      <dgm:spPr/>
      <dgm:t>
        <a:bodyPr/>
        <a:lstStyle/>
        <a:p>
          <a:r>
            <a:rPr lang="en-US" dirty="0" err="1"/>
            <a:t>df</a:t>
          </a:r>
          <a:r>
            <a:rPr lang="en-US" dirty="0"/>
            <a:t>['</a:t>
          </a:r>
          <a:r>
            <a:rPr lang="en-US" dirty="0" err="1"/>
            <a:t>after_stopword</a:t>
          </a:r>
          <a:r>
            <a:rPr lang="en-US" dirty="0"/>
            <a:t>'] = </a:t>
          </a:r>
          <a:r>
            <a:rPr lang="en-US" dirty="0" err="1"/>
            <a:t>df</a:t>
          </a:r>
          <a:r>
            <a:rPr lang="en-US" dirty="0"/>
            <a:t>['stemming'].apply(lambda x: </a:t>
          </a:r>
          <a:r>
            <a:rPr lang="en-US" dirty="0" err="1"/>
            <a:t>remove_stopwords</a:t>
          </a:r>
          <a:r>
            <a:rPr lang="en-US" dirty="0"/>
            <a:t>(x))</a:t>
          </a:r>
        </a:p>
      </dgm:t>
    </dgm:pt>
    <dgm:pt modelId="{EE967234-D7DD-4391-BFB9-E571FEDB3101}" type="parTrans" cxnId="{5269FE6F-83EA-4526-8744-895221269080}">
      <dgm:prSet/>
      <dgm:spPr/>
      <dgm:t>
        <a:bodyPr/>
        <a:lstStyle/>
        <a:p>
          <a:endParaRPr lang="en-US"/>
        </a:p>
      </dgm:t>
    </dgm:pt>
    <dgm:pt modelId="{DFEE4440-8FC2-4405-B7A8-299D12EEC384}" type="sibTrans" cxnId="{5269FE6F-83EA-4526-8744-895221269080}">
      <dgm:prSet/>
      <dgm:spPr/>
      <dgm:t>
        <a:bodyPr/>
        <a:lstStyle/>
        <a:p>
          <a:endParaRPr lang="en-US"/>
        </a:p>
      </dgm:t>
    </dgm:pt>
    <dgm:pt modelId="{61E3ED6B-226D-4B11-BE47-F89E87711848}">
      <dgm:prSet phldrT="[Text]"/>
      <dgm:spPr/>
      <dgm:t>
        <a:bodyPr/>
        <a:lstStyle/>
        <a:p>
          <a:r>
            <a:rPr lang="en-US" dirty="0"/>
            <a:t>7. Detokenizing</a:t>
          </a:r>
        </a:p>
      </dgm:t>
    </dgm:pt>
    <dgm:pt modelId="{32698C9D-E324-46D6-96DC-A90AFEEBEE7F}" type="parTrans" cxnId="{2BBCA18B-2E43-4806-950B-FB2CF6C4AA37}">
      <dgm:prSet/>
      <dgm:spPr/>
      <dgm:t>
        <a:bodyPr/>
        <a:lstStyle/>
        <a:p>
          <a:endParaRPr lang="en-US"/>
        </a:p>
      </dgm:t>
    </dgm:pt>
    <dgm:pt modelId="{48786C7A-B7D6-495F-8B0D-75E19FE1DDEE}" type="sibTrans" cxnId="{2BBCA18B-2E43-4806-950B-FB2CF6C4AA37}">
      <dgm:prSet/>
      <dgm:spPr/>
      <dgm:t>
        <a:bodyPr/>
        <a:lstStyle/>
        <a:p>
          <a:endParaRPr lang="en-US"/>
        </a:p>
      </dgm:t>
    </dgm:pt>
    <dgm:pt modelId="{A3F27C87-676F-4848-AD5E-611C38FF5AD9}">
      <dgm:prSet phldrT="[Text]"/>
      <dgm:spPr/>
      <dgm:t>
        <a:bodyPr/>
        <a:lstStyle/>
        <a:p>
          <a:r>
            <a:rPr lang="en-US" dirty="0"/>
            <a:t>Merge cleaned important data with </a:t>
          </a:r>
          <a:r>
            <a:rPr lang="en-US" dirty="0" err="1"/>
            <a:t>TreebankWordDetokenizer</a:t>
          </a:r>
          <a:endParaRPr lang="en-US" dirty="0"/>
        </a:p>
      </dgm:t>
    </dgm:pt>
    <dgm:pt modelId="{B09D95F0-4794-44F0-A005-0A07F22382B6}" type="parTrans" cxnId="{16D5E7DE-CED9-4E35-BE74-00E9324CD4CE}">
      <dgm:prSet/>
      <dgm:spPr/>
      <dgm:t>
        <a:bodyPr/>
        <a:lstStyle/>
        <a:p>
          <a:endParaRPr lang="en-US"/>
        </a:p>
      </dgm:t>
    </dgm:pt>
    <dgm:pt modelId="{4C4BA4F0-614D-4031-B7D0-1372FF680244}" type="sibTrans" cxnId="{16D5E7DE-CED9-4E35-BE74-00E9324CD4CE}">
      <dgm:prSet/>
      <dgm:spPr/>
      <dgm:t>
        <a:bodyPr/>
        <a:lstStyle/>
        <a:p>
          <a:endParaRPr lang="en-US"/>
        </a:p>
      </dgm:t>
    </dgm:pt>
    <dgm:pt modelId="{5518905D-73AA-46EF-A9FA-A812ACCC2C39}">
      <dgm:prSet phldrT="[Text]"/>
      <dgm:spPr/>
      <dgm:t>
        <a:bodyPr/>
        <a:lstStyle/>
        <a:p>
          <a:r>
            <a:rPr lang="en-US"/>
            <a:t>df['detokenizing']=df['after_stopword'].apply(lambda x: TreebankWordDetokenizer().detokenize(x))</a:t>
          </a:r>
          <a:endParaRPr lang="en-US" dirty="0"/>
        </a:p>
      </dgm:t>
    </dgm:pt>
    <dgm:pt modelId="{F124B2F2-F761-4250-9B50-6B3DCAE4D47A}" type="parTrans" cxnId="{C972AA1D-9095-4737-99E7-E1FE1A397B16}">
      <dgm:prSet/>
      <dgm:spPr/>
      <dgm:t>
        <a:bodyPr/>
        <a:lstStyle/>
        <a:p>
          <a:endParaRPr lang="en-US"/>
        </a:p>
      </dgm:t>
    </dgm:pt>
    <dgm:pt modelId="{E5FB7745-6B01-4C33-9073-28D8EE68B370}" type="sibTrans" cxnId="{C972AA1D-9095-4737-99E7-E1FE1A397B16}">
      <dgm:prSet/>
      <dgm:spPr/>
      <dgm:t>
        <a:bodyPr/>
        <a:lstStyle/>
        <a:p>
          <a:endParaRPr lang="en-US"/>
        </a:p>
      </dgm:t>
    </dgm:pt>
    <dgm:pt modelId="{E9649C8B-3E55-4AF4-B465-5E8701EAA442}" type="pres">
      <dgm:prSet presAssocID="{C82E0128-DD83-4A03-901F-8ABFECE933FA}" presName="Name0" presStyleCnt="0">
        <dgm:presLayoutVars>
          <dgm:dir/>
          <dgm:animLvl val="lvl"/>
          <dgm:resizeHandles val="exact"/>
        </dgm:presLayoutVars>
      </dgm:prSet>
      <dgm:spPr/>
    </dgm:pt>
    <dgm:pt modelId="{3E1EFFB4-6209-4D40-9570-8E74EA925A98}" type="pres">
      <dgm:prSet presAssocID="{03D9C06C-FABB-45EF-8B37-E9624F933B2B}" presName="linNode" presStyleCnt="0"/>
      <dgm:spPr/>
    </dgm:pt>
    <dgm:pt modelId="{0BE847C9-CC0B-45A8-A5DE-CD91D7A1D0BA}" type="pres">
      <dgm:prSet presAssocID="{03D9C06C-FABB-45EF-8B37-E9624F933B2B}" presName="parentText" presStyleLbl="node1" presStyleIdx="0" presStyleCnt="7" custScaleX="72189">
        <dgm:presLayoutVars>
          <dgm:chMax val="1"/>
          <dgm:bulletEnabled val="1"/>
        </dgm:presLayoutVars>
      </dgm:prSet>
      <dgm:spPr/>
    </dgm:pt>
    <dgm:pt modelId="{ABEF2D4D-AD36-4F9C-9A9C-D4CF17FCF292}" type="pres">
      <dgm:prSet presAssocID="{03D9C06C-FABB-45EF-8B37-E9624F933B2B}" presName="descendantText" presStyleLbl="alignAccFollowNode1" presStyleIdx="0" presStyleCnt="7">
        <dgm:presLayoutVars>
          <dgm:bulletEnabled val="1"/>
        </dgm:presLayoutVars>
      </dgm:prSet>
      <dgm:spPr/>
    </dgm:pt>
    <dgm:pt modelId="{DE4A9FCF-84CA-4732-9827-5B40F8A41FC1}" type="pres">
      <dgm:prSet presAssocID="{898F1539-60D8-4141-97E8-C3076F2C6617}" presName="sp" presStyleCnt="0"/>
      <dgm:spPr/>
    </dgm:pt>
    <dgm:pt modelId="{553407A5-4F39-4525-92BE-FE29F3BED1CD}" type="pres">
      <dgm:prSet presAssocID="{F7EEE75F-9F81-47F9-9306-EF6F9D76ED9B}" presName="linNode" presStyleCnt="0"/>
      <dgm:spPr/>
    </dgm:pt>
    <dgm:pt modelId="{150EF171-A5C8-4E97-8258-BB99416B1D6B}" type="pres">
      <dgm:prSet presAssocID="{F7EEE75F-9F81-47F9-9306-EF6F9D76ED9B}" presName="parentText" presStyleLbl="node1" presStyleIdx="1" presStyleCnt="7" custScaleX="72125">
        <dgm:presLayoutVars>
          <dgm:chMax val="1"/>
          <dgm:bulletEnabled val="1"/>
        </dgm:presLayoutVars>
      </dgm:prSet>
      <dgm:spPr/>
    </dgm:pt>
    <dgm:pt modelId="{726E7859-DF65-476C-A879-58E9D08DB11F}" type="pres">
      <dgm:prSet presAssocID="{F7EEE75F-9F81-47F9-9306-EF6F9D76ED9B}" presName="descendantText" presStyleLbl="alignAccFollowNode1" presStyleIdx="1" presStyleCnt="7">
        <dgm:presLayoutVars>
          <dgm:bulletEnabled val="1"/>
        </dgm:presLayoutVars>
      </dgm:prSet>
      <dgm:spPr/>
    </dgm:pt>
    <dgm:pt modelId="{34BC6A0E-32F2-4D81-B7D7-ACA1BBCCE6E9}" type="pres">
      <dgm:prSet presAssocID="{23BBB7B0-E801-48D0-A9F7-96F978CC3B1E}" presName="sp" presStyleCnt="0"/>
      <dgm:spPr/>
    </dgm:pt>
    <dgm:pt modelId="{57EF0196-335F-42FF-8E9F-6C2E8389C77C}" type="pres">
      <dgm:prSet presAssocID="{67856196-CFD6-41A7-8CC2-1D303C09916C}" presName="linNode" presStyleCnt="0"/>
      <dgm:spPr/>
    </dgm:pt>
    <dgm:pt modelId="{56A349C0-A010-44DC-94E9-DA9E38238FCD}" type="pres">
      <dgm:prSet presAssocID="{67856196-CFD6-41A7-8CC2-1D303C09916C}" presName="parentText" presStyleLbl="node1" presStyleIdx="2" presStyleCnt="7" custScaleX="72125">
        <dgm:presLayoutVars>
          <dgm:chMax val="1"/>
          <dgm:bulletEnabled val="1"/>
        </dgm:presLayoutVars>
      </dgm:prSet>
      <dgm:spPr/>
    </dgm:pt>
    <dgm:pt modelId="{AB43BD0D-B5C8-4411-AA91-826897CBD084}" type="pres">
      <dgm:prSet presAssocID="{67856196-CFD6-41A7-8CC2-1D303C09916C}" presName="descendantText" presStyleLbl="alignAccFollowNode1" presStyleIdx="2" presStyleCnt="7">
        <dgm:presLayoutVars>
          <dgm:bulletEnabled val="1"/>
        </dgm:presLayoutVars>
      </dgm:prSet>
      <dgm:spPr/>
    </dgm:pt>
    <dgm:pt modelId="{39F095F4-67BD-4C8C-973C-D711ADC86F4D}" type="pres">
      <dgm:prSet presAssocID="{E149240F-ABBD-4461-AF52-45921D2863D5}" presName="sp" presStyleCnt="0"/>
      <dgm:spPr/>
    </dgm:pt>
    <dgm:pt modelId="{619CEE58-7B1F-4D84-B4E8-522D384B38E3}" type="pres">
      <dgm:prSet presAssocID="{DCB272BE-07F5-496B-9B97-AD5BED0958A5}" presName="linNode" presStyleCnt="0"/>
      <dgm:spPr/>
    </dgm:pt>
    <dgm:pt modelId="{7A20E54E-A496-496E-81E2-94F2A615222D}" type="pres">
      <dgm:prSet presAssocID="{DCB272BE-07F5-496B-9B97-AD5BED0958A5}" presName="parentText" presStyleLbl="node1" presStyleIdx="3" presStyleCnt="7" custScaleX="72125">
        <dgm:presLayoutVars>
          <dgm:chMax val="1"/>
          <dgm:bulletEnabled val="1"/>
        </dgm:presLayoutVars>
      </dgm:prSet>
      <dgm:spPr/>
    </dgm:pt>
    <dgm:pt modelId="{36378C51-3F5E-4251-B27C-43F31026147D}" type="pres">
      <dgm:prSet presAssocID="{DCB272BE-07F5-496B-9B97-AD5BED0958A5}" presName="descendantText" presStyleLbl="alignAccFollowNode1" presStyleIdx="3" presStyleCnt="7">
        <dgm:presLayoutVars>
          <dgm:bulletEnabled val="1"/>
        </dgm:presLayoutVars>
      </dgm:prSet>
      <dgm:spPr/>
    </dgm:pt>
    <dgm:pt modelId="{993F3DFB-EE18-4A38-BEDC-5A068DD34EB3}" type="pres">
      <dgm:prSet presAssocID="{90CCBB98-C657-443B-A6B3-353D80B591BB}" presName="sp" presStyleCnt="0"/>
      <dgm:spPr/>
    </dgm:pt>
    <dgm:pt modelId="{595D001F-6E29-4738-915C-1F4BFA9FE98E}" type="pres">
      <dgm:prSet presAssocID="{9CA33E62-DB20-4CC8-BCC2-4A2274D7EF3E}" presName="linNode" presStyleCnt="0"/>
      <dgm:spPr/>
    </dgm:pt>
    <dgm:pt modelId="{E7412B79-9F30-4316-B536-244C190509FD}" type="pres">
      <dgm:prSet presAssocID="{9CA33E62-DB20-4CC8-BCC2-4A2274D7EF3E}" presName="parentText" presStyleLbl="node1" presStyleIdx="4" presStyleCnt="7" custScaleX="72125">
        <dgm:presLayoutVars>
          <dgm:chMax val="1"/>
          <dgm:bulletEnabled val="1"/>
        </dgm:presLayoutVars>
      </dgm:prSet>
      <dgm:spPr/>
    </dgm:pt>
    <dgm:pt modelId="{2DF0258F-8B18-4CA8-BEC2-3D27719F7B59}" type="pres">
      <dgm:prSet presAssocID="{9CA33E62-DB20-4CC8-BCC2-4A2274D7EF3E}" presName="descendantText" presStyleLbl="alignAccFollowNode1" presStyleIdx="4" presStyleCnt="7">
        <dgm:presLayoutVars>
          <dgm:bulletEnabled val="1"/>
        </dgm:presLayoutVars>
      </dgm:prSet>
      <dgm:spPr/>
    </dgm:pt>
    <dgm:pt modelId="{C88E4D57-CD4B-407E-A77A-9CA62DDF2984}" type="pres">
      <dgm:prSet presAssocID="{8EA856E3-C1D8-4E36-8F1D-7D6896E64CCB}" presName="sp" presStyleCnt="0"/>
      <dgm:spPr/>
    </dgm:pt>
    <dgm:pt modelId="{790D0C67-7725-490A-9AE2-9A62D1E1EB4B}" type="pres">
      <dgm:prSet presAssocID="{ABC41341-251A-4325-9671-4CF04778CA5B}" presName="linNode" presStyleCnt="0"/>
      <dgm:spPr/>
    </dgm:pt>
    <dgm:pt modelId="{61D24F54-EFFA-4BE2-B277-2C71B317D17F}" type="pres">
      <dgm:prSet presAssocID="{ABC41341-251A-4325-9671-4CF04778CA5B}" presName="parentText" presStyleLbl="node1" presStyleIdx="5" presStyleCnt="7" custScaleX="72125">
        <dgm:presLayoutVars>
          <dgm:chMax val="1"/>
          <dgm:bulletEnabled val="1"/>
        </dgm:presLayoutVars>
      </dgm:prSet>
      <dgm:spPr/>
    </dgm:pt>
    <dgm:pt modelId="{91058313-23BB-46D3-830B-3EF44054214B}" type="pres">
      <dgm:prSet presAssocID="{ABC41341-251A-4325-9671-4CF04778CA5B}" presName="descendantText" presStyleLbl="alignAccFollowNode1" presStyleIdx="5" presStyleCnt="7" custLinFactNeighborX="-14">
        <dgm:presLayoutVars>
          <dgm:bulletEnabled val="1"/>
        </dgm:presLayoutVars>
      </dgm:prSet>
      <dgm:spPr/>
    </dgm:pt>
    <dgm:pt modelId="{2FA34B99-3047-48AD-AAA9-5F81EE4A17FD}" type="pres">
      <dgm:prSet presAssocID="{034F0D42-20EF-4FB3-A176-7B9865155CE5}" presName="sp" presStyleCnt="0"/>
      <dgm:spPr/>
    </dgm:pt>
    <dgm:pt modelId="{493A9C69-2C5C-46AF-BA22-36DF975035CE}" type="pres">
      <dgm:prSet presAssocID="{61E3ED6B-226D-4B11-BE47-F89E87711848}" presName="linNode" presStyleCnt="0"/>
      <dgm:spPr/>
    </dgm:pt>
    <dgm:pt modelId="{3B6CB971-CC5B-4FE4-8A48-669E1B07986E}" type="pres">
      <dgm:prSet presAssocID="{61E3ED6B-226D-4B11-BE47-F89E87711848}" presName="parentText" presStyleLbl="node1" presStyleIdx="6" presStyleCnt="7" custScaleX="72125">
        <dgm:presLayoutVars>
          <dgm:chMax val="1"/>
          <dgm:bulletEnabled val="1"/>
        </dgm:presLayoutVars>
      </dgm:prSet>
      <dgm:spPr/>
    </dgm:pt>
    <dgm:pt modelId="{54C89068-98DC-4E83-962F-0FE5F94A6960}" type="pres">
      <dgm:prSet presAssocID="{61E3ED6B-226D-4B11-BE47-F89E87711848}" presName="descendantText" presStyleLbl="alignAccFollowNode1" presStyleIdx="6" presStyleCnt="7">
        <dgm:presLayoutVars>
          <dgm:bulletEnabled val="1"/>
        </dgm:presLayoutVars>
      </dgm:prSet>
      <dgm:spPr/>
    </dgm:pt>
  </dgm:ptLst>
  <dgm:cxnLst>
    <dgm:cxn modelId="{90017705-3AFD-4532-854F-C2FEEB02FDD5}" srcId="{C82E0128-DD83-4A03-901F-8ABFECE933FA}" destId="{ABC41341-251A-4325-9671-4CF04778CA5B}" srcOrd="5" destOrd="0" parTransId="{E7215580-578B-4439-9DC5-34F2461FFE1A}" sibTransId="{034F0D42-20EF-4FB3-A176-7B9865155CE5}"/>
    <dgm:cxn modelId="{07683307-AAC7-4A2B-9B49-286A7FA5F9A5}" srcId="{03D9C06C-FABB-45EF-8B37-E9624F933B2B}" destId="{651A5B42-7C65-4511-996C-6097CA97A61C}" srcOrd="1" destOrd="0" parTransId="{E7C2FDFC-DF2A-43E6-92D3-D526C205D441}" sibTransId="{74F4EB6B-1A87-4A37-8093-4FA44D71A552}"/>
    <dgm:cxn modelId="{06A07414-510B-4156-BF4D-BE4654106657}" type="presOf" srcId="{18C51946-1C63-4281-B10A-FDC1EBE97292}" destId="{36378C51-3F5E-4251-B27C-43F31026147D}" srcOrd="0" destOrd="0" presId="urn:microsoft.com/office/officeart/2005/8/layout/vList5"/>
    <dgm:cxn modelId="{A9205714-10E9-41C8-A0E9-DD878B5CAB35}" type="presOf" srcId="{61E3ED6B-226D-4B11-BE47-F89E87711848}" destId="{3B6CB971-CC5B-4FE4-8A48-669E1B07986E}" srcOrd="0" destOrd="0" presId="urn:microsoft.com/office/officeart/2005/8/layout/vList5"/>
    <dgm:cxn modelId="{C972AA1D-9095-4737-99E7-E1FE1A397B16}" srcId="{61E3ED6B-226D-4B11-BE47-F89E87711848}" destId="{5518905D-73AA-46EF-A9FA-A812ACCC2C39}" srcOrd="1" destOrd="0" parTransId="{F124B2F2-F761-4250-9B50-6B3DCAE4D47A}" sibTransId="{E5FB7745-6B01-4C33-9073-28D8EE68B370}"/>
    <dgm:cxn modelId="{ED34811E-10AA-470A-9C1F-F02DE05AE054}" type="presOf" srcId="{08DD001C-20DF-498D-942A-583DBBA1BDE7}" destId="{AB43BD0D-B5C8-4411-AA91-826897CBD084}" srcOrd="0" destOrd="1" presId="urn:microsoft.com/office/officeart/2005/8/layout/vList5"/>
    <dgm:cxn modelId="{E95D8D35-E762-42E3-971D-402EEB581CA4}" type="presOf" srcId="{ABC41341-251A-4325-9671-4CF04778CA5B}" destId="{61D24F54-EFFA-4BE2-B277-2C71B317D17F}" srcOrd="0" destOrd="0" presId="urn:microsoft.com/office/officeart/2005/8/layout/vList5"/>
    <dgm:cxn modelId="{31F92F36-F396-4DD8-A87F-E5CB32CCC67E}" type="presOf" srcId="{9CA33E62-DB20-4CC8-BCC2-4A2274D7EF3E}" destId="{E7412B79-9F30-4316-B536-244C190509FD}" srcOrd="0" destOrd="0" presId="urn:microsoft.com/office/officeart/2005/8/layout/vList5"/>
    <dgm:cxn modelId="{05AE893C-C2A6-466A-BDDC-24F969A5546E}" type="presOf" srcId="{D2D1B91E-8018-460A-8B5C-062DFBEAA927}" destId="{ABEF2D4D-AD36-4F9C-9A9C-D4CF17FCF292}" srcOrd="0" destOrd="0" presId="urn:microsoft.com/office/officeart/2005/8/layout/vList5"/>
    <dgm:cxn modelId="{3142543D-CDF7-412D-852D-437686CC4891}" type="presOf" srcId="{AFBD3E36-13C6-4354-99D3-5C555187492F}" destId="{36378C51-3F5E-4251-B27C-43F31026147D}" srcOrd="0" destOrd="1" presId="urn:microsoft.com/office/officeart/2005/8/layout/vList5"/>
    <dgm:cxn modelId="{275C8740-5CCB-489F-9DA6-1542C01FF45F}" type="presOf" srcId="{C2517B37-BD3C-40EB-B834-DD71244072FD}" destId="{91058313-23BB-46D3-830B-3EF44054214B}" srcOrd="0" destOrd="0" presId="urn:microsoft.com/office/officeart/2005/8/layout/vList5"/>
    <dgm:cxn modelId="{3BA4D35E-C645-4B32-95F6-7C2DC4A42EEE}" srcId="{F7EEE75F-9F81-47F9-9306-EF6F9D76ED9B}" destId="{82D090B5-4C11-437D-93F8-D5D93591A054}" srcOrd="1" destOrd="0" parTransId="{7E6A18C9-0337-49FC-84E9-6D2739D772E9}" sibTransId="{BA0F11E7-34DE-4DBB-B38B-4EAD38221E34}"/>
    <dgm:cxn modelId="{D98A6243-6E31-4179-9A37-DA3C36E3A206}" srcId="{C82E0128-DD83-4A03-901F-8ABFECE933FA}" destId="{9CA33E62-DB20-4CC8-BCC2-4A2274D7EF3E}" srcOrd="4" destOrd="0" parTransId="{51EE15DB-E928-44CA-B62F-0C6EB9821C71}" sibTransId="{8EA856E3-C1D8-4E36-8F1D-7D6896E64CCB}"/>
    <dgm:cxn modelId="{13C69244-89F7-4622-82C8-EDB2CB58FF85}" type="presOf" srcId="{F278FA4D-FC59-4E7D-AE1A-DB6043DCBA56}" destId="{AB43BD0D-B5C8-4411-AA91-826897CBD084}" srcOrd="0" destOrd="0" presId="urn:microsoft.com/office/officeart/2005/8/layout/vList5"/>
    <dgm:cxn modelId="{17838747-9B1D-4B1E-8A01-70E9A39721DB}" srcId="{03D9C06C-FABB-45EF-8B37-E9624F933B2B}" destId="{D2D1B91E-8018-460A-8B5C-062DFBEAA927}" srcOrd="0" destOrd="0" parTransId="{131A678D-C814-4BAC-B2FF-085BCE4EB284}" sibTransId="{61735BB4-4966-4440-AD7A-46DD5CF89EA6}"/>
    <dgm:cxn modelId="{FEF3936B-9A35-4F5F-A6AD-545910C03F9A}" type="presOf" srcId="{495BF764-39EA-41C1-8928-9CA12D537BC4}" destId="{91058313-23BB-46D3-830B-3EF44054214B}" srcOrd="0" destOrd="1" presId="urn:microsoft.com/office/officeart/2005/8/layout/vList5"/>
    <dgm:cxn modelId="{5269FE6F-83EA-4526-8744-895221269080}" srcId="{ABC41341-251A-4325-9671-4CF04778CA5B}" destId="{495BF764-39EA-41C1-8928-9CA12D537BC4}" srcOrd="1" destOrd="0" parTransId="{EE967234-D7DD-4391-BFB9-E571FEDB3101}" sibTransId="{DFEE4440-8FC2-4405-B7A8-299D12EEC384}"/>
    <dgm:cxn modelId="{35B79256-DF68-4AB5-A6D4-23C2027930AB}" type="presOf" srcId="{F7EEE75F-9F81-47F9-9306-EF6F9D76ED9B}" destId="{150EF171-A5C8-4E97-8258-BB99416B1D6B}" srcOrd="0" destOrd="0" presId="urn:microsoft.com/office/officeart/2005/8/layout/vList5"/>
    <dgm:cxn modelId="{A1079956-DCE6-49AC-A9D8-03D32BF320BB}" srcId="{DCB272BE-07F5-496B-9B97-AD5BED0958A5}" destId="{AFBD3E36-13C6-4354-99D3-5C555187492F}" srcOrd="1" destOrd="0" parTransId="{B04F7886-35E3-495E-9B14-6A29AD4D9748}" sibTransId="{BE111F05-68FB-45B1-8562-7B36F5128642}"/>
    <dgm:cxn modelId="{ACE64D5A-B258-45F7-9272-12E4730A9AF3}" type="presOf" srcId="{B1572978-9776-4987-BFDE-90B9EC0F3369}" destId="{726E7859-DF65-476C-A879-58E9D08DB11F}" srcOrd="0" destOrd="0" presId="urn:microsoft.com/office/officeart/2005/8/layout/vList5"/>
    <dgm:cxn modelId="{6ACEE35A-F44B-4BFF-A7D4-378849C99B3C}" srcId="{C82E0128-DD83-4A03-901F-8ABFECE933FA}" destId="{DCB272BE-07F5-496B-9B97-AD5BED0958A5}" srcOrd="3" destOrd="0" parTransId="{B2FF6B64-19CE-4767-9820-3451CA5211B0}" sibTransId="{90CCBB98-C657-443B-A6B3-353D80B591BB}"/>
    <dgm:cxn modelId="{ACCB488A-F280-4B69-AE81-3400C03D1466}" type="presOf" srcId="{67856196-CFD6-41A7-8CC2-1D303C09916C}" destId="{56A349C0-A010-44DC-94E9-DA9E38238FCD}" srcOrd="0" destOrd="0" presId="urn:microsoft.com/office/officeart/2005/8/layout/vList5"/>
    <dgm:cxn modelId="{2BBCA18B-2E43-4806-950B-FB2CF6C4AA37}" srcId="{C82E0128-DD83-4A03-901F-8ABFECE933FA}" destId="{61E3ED6B-226D-4B11-BE47-F89E87711848}" srcOrd="6" destOrd="0" parTransId="{32698C9D-E324-46D6-96DC-A90AFEEBEE7F}" sibTransId="{48786C7A-B7D6-495F-8B0D-75E19FE1DDEE}"/>
    <dgm:cxn modelId="{A0C8918D-67AC-4ABC-9742-F09EAE7B6281}" srcId="{DCB272BE-07F5-496B-9B97-AD5BED0958A5}" destId="{18C51946-1C63-4281-B10A-FDC1EBE97292}" srcOrd="0" destOrd="0" parTransId="{09A8D18F-34B7-4D0C-86C8-74A5FFEEF151}" sibTransId="{44E5FD7B-BA36-4206-9E0C-CBBA03B22335}"/>
    <dgm:cxn modelId="{07D93494-A5DA-40C6-B707-F3E27CE5138F}" type="presOf" srcId="{C82E0128-DD83-4A03-901F-8ABFECE933FA}" destId="{E9649C8B-3E55-4AF4-B465-5E8701EAA442}" srcOrd="0" destOrd="0" presId="urn:microsoft.com/office/officeart/2005/8/layout/vList5"/>
    <dgm:cxn modelId="{AC7EAE97-5821-4E54-8FB0-A6A6293CD34E}" type="presOf" srcId="{9EF337DF-5FAD-494A-8D74-D738E012F0CD}" destId="{2DF0258F-8B18-4CA8-BEC2-3D27719F7B59}" srcOrd="0" destOrd="0" presId="urn:microsoft.com/office/officeart/2005/8/layout/vList5"/>
    <dgm:cxn modelId="{D846E29A-E0D9-46A0-AE35-E5099C55886D}" type="presOf" srcId="{651A5B42-7C65-4511-996C-6097CA97A61C}" destId="{ABEF2D4D-AD36-4F9C-9A9C-D4CF17FCF292}" srcOrd="0" destOrd="1" presId="urn:microsoft.com/office/officeart/2005/8/layout/vList5"/>
    <dgm:cxn modelId="{D791CEA5-CFB7-4B99-AAE9-8D204C85C2CC}" type="presOf" srcId="{03D9C06C-FABB-45EF-8B37-E9624F933B2B}" destId="{0BE847C9-CC0B-45A8-A5DE-CD91D7A1D0BA}" srcOrd="0" destOrd="0" presId="urn:microsoft.com/office/officeart/2005/8/layout/vList5"/>
    <dgm:cxn modelId="{F3A330B2-59EB-447B-B661-023448B3C71F}" srcId="{67856196-CFD6-41A7-8CC2-1D303C09916C}" destId="{08DD001C-20DF-498D-942A-583DBBA1BDE7}" srcOrd="1" destOrd="0" parTransId="{6B28CCB4-7F74-4831-A191-164DD9E642D0}" sibTransId="{8EE52DC3-8A84-4F95-9810-C92208D90BCF}"/>
    <dgm:cxn modelId="{FD2993B4-46BB-438D-B371-FC36E3984000}" srcId="{03D9C06C-FABB-45EF-8B37-E9624F933B2B}" destId="{9626C383-FA4E-4BE3-B033-381206AC432B}" srcOrd="2" destOrd="0" parTransId="{3790925A-D89A-44F6-AC6D-20AE32B713D0}" sibTransId="{216B6A18-A24F-47DC-B7AD-3670A4683031}"/>
    <dgm:cxn modelId="{F238FBB9-436D-4529-A4B2-7EB903F7A148}" type="presOf" srcId="{26534F9C-DC7A-4CAB-86D8-D4AC13715996}" destId="{2DF0258F-8B18-4CA8-BEC2-3D27719F7B59}" srcOrd="0" destOrd="1" presId="urn:microsoft.com/office/officeart/2005/8/layout/vList5"/>
    <dgm:cxn modelId="{CF7BBFC0-CA8D-468B-88CA-836C4BA1DC39}" srcId="{F7EEE75F-9F81-47F9-9306-EF6F9D76ED9B}" destId="{B1572978-9776-4987-BFDE-90B9EC0F3369}" srcOrd="0" destOrd="0" parTransId="{7FF156BF-FA24-4F36-A7A7-9733E2223D63}" sibTransId="{36AB6C98-E69F-4A88-AA05-2A99CE1FAC32}"/>
    <dgm:cxn modelId="{75F266C1-7A79-4D60-89FF-531093937D27}" srcId="{67856196-CFD6-41A7-8CC2-1D303C09916C}" destId="{F278FA4D-FC59-4E7D-AE1A-DB6043DCBA56}" srcOrd="0" destOrd="0" parTransId="{647673CC-EC26-4138-8EB8-6D39DE356720}" sibTransId="{8248A3CE-299F-4F6A-B919-BD6D9FD41A78}"/>
    <dgm:cxn modelId="{43CDF4C9-F721-452A-8CF5-F0C56B12B72B}" srcId="{C82E0128-DD83-4A03-901F-8ABFECE933FA}" destId="{F7EEE75F-9F81-47F9-9306-EF6F9D76ED9B}" srcOrd="1" destOrd="0" parTransId="{2BC668FE-EF36-470B-B946-C5E741D33768}" sibTransId="{23BBB7B0-E801-48D0-A9F7-96F978CC3B1E}"/>
    <dgm:cxn modelId="{183914DA-5488-4184-AB7B-2FD35CB544BA}" type="presOf" srcId="{5518905D-73AA-46EF-A9FA-A812ACCC2C39}" destId="{54C89068-98DC-4E83-962F-0FE5F94A6960}" srcOrd="0" destOrd="1" presId="urn:microsoft.com/office/officeart/2005/8/layout/vList5"/>
    <dgm:cxn modelId="{16D5E7DE-CED9-4E35-BE74-00E9324CD4CE}" srcId="{61E3ED6B-226D-4B11-BE47-F89E87711848}" destId="{A3F27C87-676F-4848-AD5E-611C38FF5AD9}" srcOrd="0" destOrd="0" parTransId="{B09D95F0-4794-44F0-A005-0A07F22382B6}" sibTransId="{4C4BA4F0-614D-4031-B7D0-1372FF680244}"/>
    <dgm:cxn modelId="{5304BDE0-2DD1-4415-B5A0-BD24B2AA1DC9}" srcId="{9CA33E62-DB20-4CC8-BCC2-4A2274D7EF3E}" destId="{9EF337DF-5FAD-494A-8D74-D738E012F0CD}" srcOrd="0" destOrd="0" parTransId="{EF0CB21D-81B7-44C0-B4A2-C01B1C7762EC}" sibTransId="{0E063F9F-45F1-4015-98A6-6B6BCC6A554D}"/>
    <dgm:cxn modelId="{845C77E3-A3E8-4981-B236-2E69AB5BE893}" type="presOf" srcId="{A3F27C87-676F-4848-AD5E-611C38FF5AD9}" destId="{54C89068-98DC-4E83-962F-0FE5F94A6960}" srcOrd="0" destOrd="0" presId="urn:microsoft.com/office/officeart/2005/8/layout/vList5"/>
    <dgm:cxn modelId="{473588E9-8DED-4D95-A4C4-33378BED5E55}" srcId="{C82E0128-DD83-4A03-901F-8ABFECE933FA}" destId="{03D9C06C-FABB-45EF-8B37-E9624F933B2B}" srcOrd="0" destOrd="0" parTransId="{E53168AC-362F-4B2D-906E-DD873531D613}" sibTransId="{898F1539-60D8-4141-97E8-C3076F2C6617}"/>
    <dgm:cxn modelId="{E7E406EC-7674-4A0F-9A6B-1E1A8432B0DF}" srcId="{9CA33E62-DB20-4CC8-BCC2-4A2274D7EF3E}" destId="{26534F9C-DC7A-4CAB-86D8-D4AC13715996}" srcOrd="1" destOrd="0" parTransId="{3286740A-84FB-4A70-8A28-181B9EE3ABD5}" sibTransId="{42347085-B623-4685-94C7-34A91BD1815C}"/>
    <dgm:cxn modelId="{7342E5EC-BFFD-4096-AF88-5ADC6E837D62}" type="presOf" srcId="{82D090B5-4C11-437D-93F8-D5D93591A054}" destId="{726E7859-DF65-476C-A879-58E9D08DB11F}" srcOrd="0" destOrd="1" presId="urn:microsoft.com/office/officeart/2005/8/layout/vList5"/>
    <dgm:cxn modelId="{41F84DF0-2317-4294-B214-2FCA8A5BE44C}" type="presOf" srcId="{9626C383-FA4E-4BE3-B033-381206AC432B}" destId="{ABEF2D4D-AD36-4F9C-9A9C-D4CF17FCF292}" srcOrd="0" destOrd="2" presId="urn:microsoft.com/office/officeart/2005/8/layout/vList5"/>
    <dgm:cxn modelId="{9F3962F3-E4C0-49C8-B09E-77DEB5B420AD}" srcId="{C82E0128-DD83-4A03-901F-8ABFECE933FA}" destId="{67856196-CFD6-41A7-8CC2-1D303C09916C}" srcOrd="2" destOrd="0" parTransId="{A66C7CDD-CC30-4BE3-89E1-79893B0C6406}" sibTransId="{E149240F-ABBD-4461-AF52-45921D2863D5}"/>
    <dgm:cxn modelId="{58548BF7-6463-4D4C-BAFB-68EF83EE5893}" srcId="{ABC41341-251A-4325-9671-4CF04778CA5B}" destId="{C2517B37-BD3C-40EB-B834-DD71244072FD}" srcOrd="0" destOrd="0" parTransId="{E0E8FC54-3EA0-499A-9B25-0B0BE0963950}" sibTransId="{360478D6-ED41-4EDB-B713-A7D936BC608E}"/>
    <dgm:cxn modelId="{B3C697F7-054B-4B1A-95E7-059A7DD41A2A}" type="presOf" srcId="{DCB272BE-07F5-496B-9B97-AD5BED0958A5}" destId="{7A20E54E-A496-496E-81E2-94F2A615222D}" srcOrd="0" destOrd="0" presId="urn:microsoft.com/office/officeart/2005/8/layout/vList5"/>
    <dgm:cxn modelId="{9040AFBE-4DB5-4894-8522-FB62D237706C}" type="presParOf" srcId="{E9649C8B-3E55-4AF4-B465-5E8701EAA442}" destId="{3E1EFFB4-6209-4D40-9570-8E74EA925A98}" srcOrd="0" destOrd="0" presId="urn:microsoft.com/office/officeart/2005/8/layout/vList5"/>
    <dgm:cxn modelId="{49A77317-0149-4474-AD90-888EA72B5D5B}" type="presParOf" srcId="{3E1EFFB4-6209-4D40-9570-8E74EA925A98}" destId="{0BE847C9-CC0B-45A8-A5DE-CD91D7A1D0BA}" srcOrd="0" destOrd="0" presId="urn:microsoft.com/office/officeart/2005/8/layout/vList5"/>
    <dgm:cxn modelId="{EC3739A8-9B8E-429C-9073-7749F3ED96B6}" type="presParOf" srcId="{3E1EFFB4-6209-4D40-9570-8E74EA925A98}" destId="{ABEF2D4D-AD36-4F9C-9A9C-D4CF17FCF292}" srcOrd="1" destOrd="0" presId="urn:microsoft.com/office/officeart/2005/8/layout/vList5"/>
    <dgm:cxn modelId="{BFF51511-7A7C-4FEF-9DC0-6CFF95392F73}" type="presParOf" srcId="{E9649C8B-3E55-4AF4-B465-5E8701EAA442}" destId="{DE4A9FCF-84CA-4732-9827-5B40F8A41FC1}" srcOrd="1" destOrd="0" presId="urn:microsoft.com/office/officeart/2005/8/layout/vList5"/>
    <dgm:cxn modelId="{1AC9DAD4-914A-47A5-BAE9-D51BF52EEAE5}" type="presParOf" srcId="{E9649C8B-3E55-4AF4-B465-5E8701EAA442}" destId="{553407A5-4F39-4525-92BE-FE29F3BED1CD}" srcOrd="2" destOrd="0" presId="urn:microsoft.com/office/officeart/2005/8/layout/vList5"/>
    <dgm:cxn modelId="{988518E9-DFCE-4DBC-B709-655BA6CCDAC0}" type="presParOf" srcId="{553407A5-4F39-4525-92BE-FE29F3BED1CD}" destId="{150EF171-A5C8-4E97-8258-BB99416B1D6B}" srcOrd="0" destOrd="0" presId="urn:microsoft.com/office/officeart/2005/8/layout/vList5"/>
    <dgm:cxn modelId="{91C06C56-6192-4021-ABE9-EE8D40C01F4F}" type="presParOf" srcId="{553407A5-4F39-4525-92BE-FE29F3BED1CD}" destId="{726E7859-DF65-476C-A879-58E9D08DB11F}" srcOrd="1" destOrd="0" presId="urn:microsoft.com/office/officeart/2005/8/layout/vList5"/>
    <dgm:cxn modelId="{962A4C12-83E0-4533-913C-253DE449007F}" type="presParOf" srcId="{E9649C8B-3E55-4AF4-B465-5E8701EAA442}" destId="{34BC6A0E-32F2-4D81-B7D7-ACA1BBCCE6E9}" srcOrd="3" destOrd="0" presId="urn:microsoft.com/office/officeart/2005/8/layout/vList5"/>
    <dgm:cxn modelId="{8B297CB9-BF55-4B0F-B772-1CD5CACD5B3C}" type="presParOf" srcId="{E9649C8B-3E55-4AF4-B465-5E8701EAA442}" destId="{57EF0196-335F-42FF-8E9F-6C2E8389C77C}" srcOrd="4" destOrd="0" presId="urn:microsoft.com/office/officeart/2005/8/layout/vList5"/>
    <dgm:cxn modelId="{1DA492C9-5371-40AC-8B46-31212BAEEB1E}" type="presParOf" srcId="{57EF0196-335F-42FF-8E9F-6C2E8389C77C}" destId="{56A349C0-A010-44DC-94E9-DA9E38238FCD}" srcOrd="0" destOrd="0" presId="urn:microsoft.com/office/officeart/2005/8/layout/vList5"/>
    <dgm:cxn modelId="{4891AC75-CCC1-4865-909F-9C42918F7910}" type="presParOf" srcId="{57EF0196-335F-42FF-8E9F-6C2E8389C77C}" destId="{AB43BD0D-B5C8-4411-AA91-826897CBD084}" srcOrd="1" destOrd="0" presId="urn:microsoft.com/office/officeart/2005/8/layout/vList5"/>
    <dgm:cxn modelId="{0B679F00-10C1-4D28-8753-A0CF4B87D2C6}" type="presParOf" srcId="{E9649C8B-3E55-4AF4-B465-5E8701EAA442}" destId="{39F095F4-67BD-4C8C-973C-D711ADC86F4D}" srcOrd="5" destOrd="0" presId="urn:microsoft.com/office/officeart/2005/8/layout/vList5"/>
    <dgm:cxn modelId="{7D69451E-4D15-4536-911D-D33F40265552}" type="presParOf" srcId="{E9649C8B-3E55-4AF4-B465-5E8701EAA442}" destId="{619CEE58-7B1F-4D84-B4E8-522D384B38E3}" srcOrd="6" destOrd="0" presId="urn:microsoft.com/office/officeart/2005/8/layout/vList5"/>
    <dgm:cxn modelId="{E1634553-8C2D-46B6-9559-8F2701030BB4}" type="presParOf" srcId="{619CEE58-7B1F-4D84-B4E8-522D384B38E3}" destId="{7A20E54E-A496-496E-81E2-94F2A615222D}" srcOrd="0" destOrd="0" presId="urn:microsoft.com/office/officeart/2005/8/layout/vList5"/>
    <dgm:cxn modelId="{AFCA796B-7DE4-4C71-8359-586958F5B8D3}" type="presParOf" srcId="{619CEE58-7B1F-4D84-B4E8-522D384B38E3}" destId="{36378C51-3F5E-4251-B27C-43F31026147D}" srcOrd="1" destOrd="0" presId="urn:microsoft.com/office/officeart/2005/8/layout/vList5"/>
    <dgm:cxn modelId="{B495C135-6234-45B2-9C34-4191A1082C3B}" type="presParOf" srcId="{E9649C8B-3E55-4AF4-B465-5E8701EAA442}" destId="{993F3DFB-EE18-4A38-BEDC-5A068DD34EB3}" srcOrd="7" destOrd="0" presId="urn:microsoft.com/office/officeart/2005/8/layout/vList5"/>
    <dgm:cxn modelId="{BC2C6852-512F-41B8-8FB7-B6F9ADAD09E6}" type="presParOf" srcId="{E9649C8B-3E55-4AF4-B465-5E8701EAA442}" destId="{595D001F-6E29-4738-915C-1F4BFA9FE98E}" srcOrd="8" destOrd="0" presId="urn:microsoft.com/office/officeart/2005/8/layout/vList5"/>
    <dgm:cxn modelId="{0FE0FE79-AD73-40ED-AE5D-276C30CD1A03}" type="presParOf" srcId="{595D001F-6E29-4738-915C-1F4BFA9FE98E}" destId="{E7412B79-9F30-4316-B536-244C190509FD}" srcOrd="0" destOrd="0" presId="urn:microsoft.com/office/officeart/2005/8/layout/vList5"/>
    <dgm:cxn modelId="{B4B5E254-2EA5-4E5D-BA8B-7F90B1BA1293}" type="presParOf" srcId="{595D001F-6E29-4738-915C-1F4BFA9FE98E}" destId="{2DF0258F-8B18-4CA8-BEC2-3D27719F7B59}" srcOrd="1" destOrd="0" presId="urn:microsoft.com/office/officeart/2005/8/layout/vList5"/>
    <dgm:cxn modelId="{FBCC84F4-95DA-4CAD-8E52-743AEB16E025}" type="presParOf" srcId="{E9649C8B-3E55-4AF4-B465-5E8701EAA442}" destId="{C88E4D57-CD4B-407E-A77A-9CA62DDF2984}" srcOrd="9" destOrd="0" presId="urn:microsoft.com/office/officeart/2005/8/layout/vList5"/>
    <dgm:cxn modelId="{5C9960AE-2A92-42C2-B5E3-A5461AB94CF8}" type="presParOf" srcId="{E9649C8B-3E55-4AF4-B465-5E8701EAA442}" destId="{790D0C67-7725-490A-9AE2-9A62D1E1EB4B}" srcOrd="10" destOrd="0" presId="urn:microsoft.com/office/officeart/2005/8/layout/vList5"/>
    <dgm:cxn modelId="{9365DD3B-9295-4DC8-A5DC-21526703613A}" type="presParOf" srcId="{790D0C67-7725-490A-9AE2-9A62D1E1EB4B}" destId="{61D24F54-EFFA-4BE2-B277-2C71B317D17F}" srcOrd="0" destOrd="0" presId="urn:microsoft.com/office/officeart/2005/8/layout/vList5"/>
    <dgm:cxn modelId="{1C7DECCA-7BB5-4BC2-A03F-81E76E17E5AB}" type="presParOf" srcId="{790D0C67-7725-490A-9AE2-9A62D1E1EB4B}" destId="{91058313-23BB-46D3-830B-3EF44054214B}" srcOrd="1" destOrd="0" presId="urn:microsoft.com/office/officeart/2005/8/layout/vList5"/>
    <dgm:cxn modelId="{3348D3C8-8BEE-4265-8F85-264AD648367F}" type="presParOf" srcId="{E9649C8B-3E55-4AF4-B465-5E8701EAA442}" destId="{2FA34B99-3047-48AD-AAA9-5F81EE4A17FD}" srcOrd="11" destOrd="0" presId="urn:microsoft.com/office/officeart/2005/8/layout/vList5"/>
    <dgm:cxn modelId="{D7CDDF01-9E61-4C23-81FF-AD54E8B4009A}" type="presParOf" srcId="{E9649C8B-3E55-4AF4-B465-5E8701EAA442}" destId="{493A9C69-2C5C-46AF-BA22-36DF975035CE}" srcOrd="12" destOrd="0" presId="urn:microsoft.com/office/officeart/2005/8/layout/vList5"/>
    <dgm:cxn modelId="{28C9CB33-2209-4658-BC16-B66DAE7EBB4D}" type="presParOf" srcId="{493A9C69-2C5C-46AF-BA22-36DF975035CE}" destId="{3B6CB971-CC5B-4FE4-8A48-669E1B07986E}" srcOrd="0" destOrd="0" presId="urn:microsoft.com/office/officeart/2005/8/layout/vList5"/>
    <dgm:cxn modelId="{238B1048-00F8-43E5-8384-1F804DFB3108}" type="presParOf" srcId="{493A9C69-2C5C-46AF-BA22-36DF975035CE}" destId="{54C89068-98DC-4E83-962F-0FE5F94A696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262227" y="146433"/>
          <a:ext cx="1171245" cy="1171245"/>
        </a:xfrm>
        <a:prstGeom prst="rect">
          <a:avLst/>
        </a:prstGeom>
        <a:blipFill>
          <a:blip xmlns:r="http://schemas.openxmlformats.org/officeDocument/2006/relationships" r:embed="rId1"/>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11554" y="1459955"/>
          <a:ext cx="3672591" cy="65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 server using </a:t>
          </a:r>
          <a:r>
            <a:rPr lang="en-US" sz="1400" kern="1200" dirty="0" err="1"/>
            <a:t>Streamlit</a:t>
          </a:r>
          <a:r>
            <a:rPr lang="en-US" sz="1400" kern="1200" dirty="0"/>
            <a:t> with 2 endpoints</a:t>
          </a:r>
        </a:p>
      </dsp:txBody>
      <dsp:txXfrm>
        <a:off x="11554" y="1459955"/>
        <a:ext cx="3672591" cy="659469"/>
      </dsp:txXfrm>
    </dsp:sp>
    <dsp:sp modelId="{DD091D0A-5A25-4241-91F3-18D32B0BDD4F}">
      <dsp:nvSpPr>
        <dsp:cNvPr id="0" name=""/>
        <dsp:cNvSpPr/>
      </dsp:nvSpPr>
      <dsp:spPr>
        <a:xfrm>
          <a:off x="174642" y="2185600"/>
          <a:ext cx="3346416" cy="1382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200" kern="1200" dirty="0"/>
        </a:p>
        <a:p>
          <a:pPr marL="0" lvl="0" indent="0" algn="ctr" defTabSz="533400">
            <a:lnSpc>
              <a:spcPct val="100000"/>
            </a:lnSpc>
            <a:spcBef>
              <a:spcPct val="0"/>
            </a:spcBef>
            <a:spcAft>
              <a:spcPct val="35000"/>
            </a:spcAft>
            <a:buNone/>
          </a:pPr>
          <a:endParaRPr lang="en-US" sz="1200" kern="1200" dirty="0"/>
        </a:p>
        <a:p>
          <a:pPr marL="0" lvl="0" indent="0" algn="ctr" defTabSz="533400">
            <a:lnSpc>
              <a:spcPct val="100000"/>
            </a:lnSpc>
            <a:spcBef>
              <a:spcPct val="0"/>
            </a:spcBef>
            <a:spcAft>
              <a:spcPct val="35000"/>
            </a:spcAft>
            <a:buNone/>
          </a:pPr>
          <a:endParaRPr lang="en-US" sz="1200" kern="1200" dirty="0"/>
        </a:p>
        <a:p>
          <a:pPr marL="0" lvl="0" indent="0" algn="ctr" defTabSz="533400">
            <a:lnSpc>
              <a:spcPct val="100000"/>
            </a:lnSpc>
            <a:spcBef>
              <a:spcPct val="0"/>
            </a:spcBef>
            <a:spcAft>
              <a:spcPct val="35000"/>
            </a:spcAft>
            <a:buNone/>
          </a:pPr>
          <a:r>
            <a:rPr lang="en-US" sz="1200" kern="1200" dirty="0"/>
            <a:t>- Endpoint 1 (input from text) : localhost:8501/</a:t>
          </a:r>
          <a:r>
            <a:rPr lang="en-US" sz="1200" kern="1200" dirty="0" err="1"/>
            <a:t>Input_from_Textarea</a:t>
          </a:r>
          <a:endParaRPr lang="en-US" sz="1200" kern="1200" dirty="0"/>
        </a:p>
        <a:p>
          <a:pPr marL="0" lvl="0" indent="0" algn="ctr" defTabSz="533400">
            <a:lnSpc>
              <a:spcPct val="100000"/>
            </a:lnSpc>
            <a:spcBef>
              <a:spcPct val="0"/>
            </a:spcBef>
            <a:spcAft>
              <a:spcPct val="35000"/>
            </a:spcAft>
            <a:buNone/>
          </a:pPr>
          <a:r>
            <a:rPr lang="en-US" sz="1200" kern="1200" dirty="0"/>
            <a:t>- Endpoint 2 (input from CSV file)  : localhost:8501/</a:t>
          </a:r>
          <a:r>
            <a:rPr lang="en-US" sz="1200" kern="1200" dirty="0" err="1"/>
            <a:t>Input_from_CSV</a:t>
          </a:r>
          <a:endParaRPr lang="en-US" sz="1200" kern="1200" dirty="0"/>
        </a:p>
      </dsp:txBody>
      <dsp:txXfrm>
        <a:off x="174642" y="2185600"/>
        <a:ext cx="3346416" cy="1382716"/>
      </dsp:txXfrm>
    </dsp:sp>
    <dsp:sp modelId="{210823F6-AC1A-46E3-9D99-A319DF497539}">
      <dsp:nvSpPr>
        <dsp:cNvPr id="0" name=""/>
        <dsp:cNvSpPr/>
      </dsp:nvSpPr>
      <dsp:spPr>
        <a:xfrm>
          <a:off x="5357354" y="202996"/>
          <a:ext cx="1171245" cy="1171245"/>
        </a:xfrm>
        <a:prstGeom prst="rect">
          <a:avLst/>
        </a:prstGeom>
        <a:blipFill>
          <a:blip xmlns:r="http://schemas.openxmlformats.org/officeDocument/2006/relationships" r:embed="rId2"/>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4269768" y="1516518"/>
          <a:ext cx="3346416" cy="65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 server processing input data, show the result, and able to export cleaned data as CSV file</a:t>
          </a:r>
        </a:p>
      </dsp:txBody>
      <dsp:txXfrm>
        <a:off x="4269768" y="1516518"/>
        <a:ext cx="3346416" cy="659469"/>
      </dsp:txXfrm>
    </dsp:sp>
    <dsp:sp modelId="{7CD40649-A74C-4AD8-B9D0-2573A1955C91}">
      <dsp:nvSpPr>
        <dsp:cNvPr id="0" name=""/>
        <dsp:cNvSpPr/>
      </dsp:nvSpPr>
      <dsp:spPr>
        <a:xfrm>
          <a:off x="4269768" y="2242163"/>
          <a:ext cx="3346416" cy="1269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 There are 2 inputs file, first as raw data, and the second as </a:t>
          </a:r>
          <a:r>
            <a:rPr lang="en-US" sz="1200" i="1" kern="1200" dirty="0" err="1"/>
            <a:t>kamusalay</a:t>
          </a:r>
          <a:r>
            <a:rPr lang="en-US" sz="1200" kern="1200" dirty="0"/>
            <a:t> data</a:t>
          </a:r>
        </a:p>
        <a:p>
          <a:pPr marL="0" lvl="0" indent="0" algn="ctr" defTabSz="533400">
            <a:lnSpc>
              <a:spcPct val="100000"/>
            </a:lnSpc>
            <a:spcBef>
              <a:spcPct val="0"/>
            </a:spcBef>
            <a:spcAft>
              <a:spcPct val="35000"/>
            </a:spcAft>
            <a:buNone/>
          </a:pPr>
          <a:r>
            <a:rPr lang="en-US" sz="1200" kern="1200" dirty="0"/>
            <a:t>- API server will process data input with stage in Slide 3 and display the result below input form</a:t>
          </a:r>
        </a:p>
        <a:p>
          <a:pPr marL="0" lvl="0" indent="0" algn="ctr" defTabSz="533400">
            <a:lnSpc>
              <a:spcPct val="100000"/>
            </a:lnSpc>
            <a:spcBef>
              <a:spcPct val="0"/>
            </a:spcBef>
            <a:spcAft>
              <a:spcPct val="35000"/>
            </a:spcAft>
            <a:buNone/>
          </a:pPr>
          <a:r>
            <a:rPr lang="en-US" sz="1200" kern="1200" dirty="0"/>
            <a:t>- API server allow you to export cleaned data to CSV file</a:t>
          </a:r>
        </a:p>
      </dsp:txBody>
      <dsp:txXfrm>
        <a:off x="4269768" y="2242163"/>
        <a:ext cx="3346416" cy="1269590"/>
      </dsp:txXfrm>
    </dsp:sp>
    <dsp:sp modelId="{B0A3ABD2-C471-4A21-8AEF-3843C86919E1}">
      <dsp:nvSpPr>
        <dsp:cNvPr id="0" name=""/>
        <dsp:cNvSpPr/>
      </dsp:nvSpPr>
      <dsp:spPr>
        <a:xfrm>
          <a:off x="9289393" y="202996"/>
          <a:ext cx="1171245" cy="117124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8201808" y="1516518"/>
          <a:ext cx="3346416" cy="65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 server able to save both raw data and cleaned data to SQLite3</a:t>
          </a:r>
        </a:p>
      </dsp:txBody>
      <dsp:txXfrm>
        <a:off x="8201808" y="1516518"/>
        <a:ext cx="3346416" cy="659469"/>
      </dsp:txXfrm>
    </dsp:sp>
    <dsp:sp modelId="{6418EBED-F111-425B-8EE2-06B8B2297A68}">
      <dsp:nvSpPr>
        <dsp:cNvPr id="0" name=""/>
        <dsp:cNvSpPr/>
      </dsp:nvSpPr>
      <dsp:spPr>
        <a:xfrm>
          <a:off x="8201808" y="2242163"/>
          <a:ext cx="3346416" cy="1269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After data cleaned successfully generated, API server save generated data to SQLite3 database, and then display it on </a:t>
          </a:r>
          <a:r>
            <a:rPr lang="en-US" sz="1100" kern="1200" dirty="0" err="1"/>
            <a:t>Streamlit</a:t>
          </a:r>
          <a:r>
            <a:rPr lang="en-US" sz="1100" kern="1200" dirty="0"/>
            <a:t> frontend</a:t>
          </a:r>
        </a:p>
        <a:p>
          <a:pPr marL="0" lvl="0" indent="0" algn="ctr" defTabSz="488950">
            <a:lnSpc>
              <a:spcPct val="100000"/>
            </a:lnSpc>
            <a:spcBef>
              <a:spcPct val="0"/>
            </a:spcBef>
            <a:spcAft>
              <a:spcPct val="35000"/>
            </a:spcAft>
            <a:buNone/>
          </a:pPr>
          <a:r>
            <a:rPr lang="en-US" sz="1100" kern="1200" dirty="0"/>
            <a:t>- It allow user to set how many data to analyze using slider widget, 0 to 100 maximum data</a:t>
          </a:r>
        </a:p>
      </dsp:txBody>
      <dsp:txXfrm>
        <a:off x="8201808" y="2242163"/>
        <a:ext cx="3346416" cy="1269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F2D4D-AD36-4F9C-9A9C-D4CF17FCF292}">
      <dsp:nvSpPr>
        <dsp:cNvPr id="0" name=""/>
        <dsp:cNvSpPr/>
      </dsp:nvSpPr>
      <dsp:spPr>
        <a:xfrm rot="5400000">
          <a:off x="6222095" y="-2937582"/>
          <a:ext cx="600201" cy="662635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Remove special character/punctuation with regex</a:t>
          </a:r>
        </a:p>
        <a:p>
          <a:pPr marL="57150" lvl="1" indent="-57150" algn="l" defTabSz="444500">
            <a:lnSpc>
              <a:spcPct val="90000"/>
            </a:lnSpc>
            <a:spcBef>
              <a:spcPct val="0"/>
            </a:spcBef>
            <a:spcAft>
              <a:spcPct val="15000"/>
            </a:spcAft>
            <a:buChar char="•"/>
          </a:pPr>
          <a:r>
            <a:rPr lang="en-US" sz="1000" kern="1200" dirty="0"/>
            <a:t>Remove numbers &amp; hash ‘#’ symbol</a:t>
          </a:r>
        </a:p>
        <a:p>
          <a:pPr marL="57150" lvl="1" indent="-57150" algn="l" defTabSz="444500">
            <a:lnSpc>
              <a:spcPct val="90000"/>
            </a:lnSpc>
            <a:spcBef>
              <a:spcPct val="0"/>
            </a:spcBef>
            <a:spcAft>
              <a:spcPct val="15000"/>
            </a:spcAft>
            <a:buChar char="•"/>
          </a:pPr>
          <a:r>
            <a:rPr lang="en-US" sz="1000" kern="1200" dirty="0"/>
            <a:t>Remove hyperlink ‘URL’, retweet ‘RT’,</a:t>
          </a:r>
        </a:p>
      </dsp:txBody>
      <dsp:txXfrm rot="-5400000">
        <a:off x="3209020" y="104792"/>
        <a:ext cx="6597053" cy="541603"/>
      </dsp:txXfrm>
    </dsp:sp>
    <dsp:sp modelId="{0BE847C9-CC0B-45A8-A5DE-CD91D7A1D0BA}">
      <dsp:nvSpPr>
        <dsp:cNvPr id="0" name=""/>
        <dsp:cNvSpPr/>
      </dsp:nvSpPr>
      <dsp:spPr>
        <a:xfrm>
          <a:off x="518302" y="468"/>
          <a:ext cx="2690717" cy="75025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1. Data preparation</a:t>
          </a:r>
        </a:p>
      </dsp:txBody>
      <dsp:txXfrm>
        <a:off x="554926" y="37092"/>
        <a:ext cx="2617469" cy="677003"/>
      </dsp:txXfrm>
    </dsp:sp>
    <dsp:sp modelId="{726E7859-DF65-476C-A879-58E9D08DB11F}">
      <dsp:nvSpPr>
        <dsp:cNvPr id="0" name=""/>
        <dsp:cNvSpPr/>
      </dsp:nvSpPr>
      <dsp:spPr>
        <a:xfrm rot="5400000">
          <a:off x="6219710" y="-2149818"/>
          <a:ext cx="600201" cy="662635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Make </a:t>
          </a:r>
          <a:r>
            <a:rPr lang="en-US" sz="1000" kern="1200" dirty="0" err="1"/>
            <a:t>dataframe</a:t>
          </a:r>
          <a:r>
            <a:rPr lang="en-US" sz="1000" kern="1200" dirty="0"/>
            <a:t> (</a:t>
          </a:r>
          <a:r>
            <a:rPr lang="en-US" sz="1000" kern="1200" dirty="0" err="1"/>
            <a:t>df</a:t>
          </a:r>
          <a:r>
            <a:rPr lang="en-US" sz="1000" kern="1200" dirty="0"/>
            <a:t>) values become lowercase</a:t>
          </a:r>
        </a:p>
        <a:p>
          <a:pPr marL="57150" lvl="1" indent="-57150" algn="l" defTabSz="444500">
            <a:lnSpc>
              <a:spcPct val="90000"/>
            </a:lnSpc>
            <a:spcBef>
              <a:spcPct val="0"/>
            </a:spcBef>
            <a:spcAft>
              <a:spcPct val="15000"/>
            </a:spcAft>
            <a:buChar char="•"/>
          </a:pPr>
          <a:r>
            <a:rPr lang="en-US" sz="1000" kern="1200" dirty="0" err="1"/>
            <a:t>df</a:t>
          </a:r>
          <a:r>
            <a:rPr lang="en-US" sz="1000" kern="1200" dirty="0"/>
            <a:t>['lowercase'] = </a:t>
          </a:r>
          <a:r>
            <a:rPr lang="en-US" sz="1000" kern="1200" dirty="0" err="1"/>
            <a:t>df</a:t>
          </a:r>
          <a:r>
            <a:rPr lang="en-US" sz="1000" kern="1200" dirty="0"/>
            <a:t>['</a:t>
          </a:r>
          <a:r>
            <a:rPr lang="en-US" sz="1000" kern="1200" dirty="0" err="1"/>
            <a:t>text_only</a:t>
          </a:r>
          <a:r>
            <a:rPr lang="en-US" sz="1000" kern="1200" dirty="0"/>
            <a:t>'].</a:t>
          </a:r>
          <a:r>
            <a:rPr lang="en-US" sz="1000" kern="1200" dirty="0" err="1"/>
            <a:t>str.lower</a:t>
          </a:r>
          <a:r>
            <a:rPr lang="en-US" sz="1000" kern="1200" dirty="0"/>
            <a:t>()</a:t>
          </a:r>
        </a:p>
      </dsp:txBody>
      <dsp:txXfrm rot="-5400000">
        <a:off x="3206635" y="892556"/>
        <a:ext cx="6597053" cy="541603"/>
      </dsp:txXfrm>
    </dsp:sp>
    <dsp:sp modelId="{150EF171-A5C8-4E97-8258-BB99416B1D6B}">
      <dsp:nvSpPr>
        <dsp:cNvPr id="0" name=""/>
        <dsp:cNvSpPr/>
      </dsp:nvSpPr>
      <dsp:spPr>
        <a:xfrm>
          <a:off x="518302" y="788232"/>
          <a:ext cx="2688331" cy="75025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2. Case folding</a:t>
          </a:r>
        </a:p>
      </dsp:txBody>
      <dsp:txXfrm>
        <a:off x="554926" y="824856"/>
        <a:ext cx="2615083" cy="677003"/>
      </dsp:txXfrm>
    </dsp:sp>
    <dsp:sp modelId="{AB43BD0D-B5C8-4411-AA91-826897CBD084}">
      <dsp:nvSpPr>
        <dsp:cNvPr id="0" name=""/>
        <dsp:cNvSpPr/>
      </dsp:nvSpPr>
      <dsp:spPr>
        <a:xfrm rot="5400000">
          <a:off x="6219710" y="-1362054"/>
          <a:ext cx="600201" cy="662635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Tokenizing </a:t>
          </a:r>
          <a:r>
            <a:rPr lang="en-US" sz="1000" kern="1200" dirty="0" err="1"/>
            <a:t>df</a:t>
          </a:r>
          <a:r>
            <a:rPr lang="en-US" sz="1000" kern="1200" dirty="0"/>
            <a:t> into word with lambda function</a:t>
          </a:r>
        </a:p>
        <a:p>
          <a:pPr marL="57150" lvl="1" indent="-57150" algn="l" defTabSz="444500">
            <a:lnSpc>
              <a:spcPct val="90000"/>
            </a:lnSpc>
            <a:spcBef>
              <a:spcPct val="0"/>
            </a:spcBef>
            <a:spcAft>
              <a:spcPct val="15000"/>
            </a:spcAft>
            <a:buChar char="•"/>
          </a:pPr>
          <a:r>
            <a:rPr lang="en-US" sz="1000" kern="1200" dirty="0" err="1"/>
            <a:t>df</a:t>
          </a:r>
          <a:r>
            <a:rPr lang="en-US" sz="1000" kern="1200" dirty="0"/>
            <a:t>['tokenizing'] = </a:t>
          </a:r>
          <a:r>
            <a:rPr lang="en-US" sz="1000" kern="1200" dirty="0" err="1"/>
            <a:t>df</a:t>
          </a:r>
          <a:r>
            <a:rPr lang="en-US" sz="1000" kern="1200" dirty="0"/>
            <a:t>['lowercase'].apply(lambda x: tokenization(</a:t>
          </a:r>
          <a:r>
            <a:rPr lang="en-US" sz="1000" kern="1200" dirty="0" err="1"/>
            <a:t>x.lower</a:t>
          </a:r>
          <a:r>
            <a:rPr lang="en-US" sz="1000" kern="1200" dirty="0"/>
            <a:t>()))</a:t>
          </a:r>
        </a:p>
      </dsp:txBody>
      <dsp:txXfrm rot="-5400000">
        <a:off x="3206635" y="1680320"/>
        <a:ext cx="6597053" cy="541603"/>
      </dsp:txXfrm>
    </dsp:sp>
    <dsp:sp modelId="{56A349C0-A010-44DC-94E9-DA9E38238FCD}">
      <dsp:nvSpPr>
        <dsp:cNvPr id="0" name=""/>
        <dsp:cNvSpPr/>
      </dsp:nvSpPr>
      <dsp:spPr>
        <a:xfrm>
          <a:off x="518302" y="1575996"/>
          <a:ext cx="2688331" cy="75025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3. Tokenizing </a:t>
          </a:r>
        </a:p>
      </dsp:txBody>
      <dsp:txXfrm>
        <a:off x="554926" y="1612620"/>
        <a:ext cx="2615083" cy="677003"/>
      </dsp:txXfrm>
    </dsp:sp>
    <dsp:sp modelId="{36378C51-3F5E-4251-B27C-43F31026147D}">
      <dsp:nvSpPr>
        <dsp:cNvPr id="0" name=""/>
        <dsp:cNvSpPr/>
      </dsp:nvSpPr>
      <dsp:spPr>
        <a:xfrm rot="5400000">
          <a:off x="6219710" y="-574289"/>
          <a:ext cx="600201" cy="662635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Replace </a:t>
          </a:r>
          <a:r>
            <a:rPr lang="en-US" sz="1000" kern="1200" dirty="0" err="1"/>
            <a:t>alay</a:t>
          </a:r>
          <a:r>
            <a:rPr lang="en-US" sz="1000" kern="1200" dirty="0"/>
            <a:t> text with normal text, get resource dictionary from csv file</a:t>
          </a:r>
        </a:p>
        <a:p>
          <a:pPr marL="57150" lvl="1" indent="-57150" algn="l" defTabSz="444500">
            <a:lnSpc>
              <a:spcPct val="90000"/>
            </a:lnSpc>
            <a:spcBef>
              <a:spcPct val="0"/>
            </a:spcBef>
            <a:spcAft>
              <a:spcPct val="15000"/>
            </a:spcAft>
            <a:buChar char="•"/>
          </a:pPr>
          <a:r>
            <a:rPr lang="en-US" sz="1000" kern="1200"/>
            <a:t>df['normalization'] = df['tokenizing'].apply(lambda x: normalisasi(x))</a:t>
          </a:r>
          <a:endParaRPr lang="en-US" sz="1000" kern="1200" dirty="0"/>
        </a:p>
      </dsp:txBody>
      <dsp:txXfrm rot="-5400000">
        <a:off x="3206635" y="2468085"/>
        <a:ext cx="6597053" cy="541603"/>
      </dsp:txXfrm>
    </dsp:sp>
    <dsp:sp modelId="{7A20E54E-A496-496E-81E2-94F2A615222D}">
      <dsp:nvSpPr>
        <dsp:cNvPr id="0" name=""/>
        <dsp:cNvSpPr/>
      </dsp:nvSpPr>
      <dsp:spPr>
        <a:xfrm>
          <a:off x="518302" y="2363760"/>
          <a:ext cx="2688331" cy="75025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4. Normalizing </a:t>
          </a:r>
        </a:p>
      </dsp:txBody>
      <dsp:txXfrm>
        <a:off x="554926" y="2400384"/>
        <a:ext cx="2615083" cy="677003"/>
      </dsp:txXfrm>
    </dsp:sp>
    <dsp:sp modelId="{2DF0258F-8B18-4CA8-BEC2-3D27719F7B59}">
      <dsp:nvSpPr>
        <dsp:cNvPr id="0" name=""/>
        <dsp:cNvSpPr/>
      </dsp:nvSpPr>
      <dsp:spPr>
        <a:xfrm rot="5400000">
          <a:off x="6219710" y="213474"/>
          <a:ext cx="600201" cy="662635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Stemming with </a:t>
          </a:r>
          <a:r>
            <a:rPr lang="en-US" sz="1000" kern="1200" dirty="0" err="1"/>
            <a:t>Sastrawi</a:t>
          </a:r>
          <a:r>
            <a:rPr lang="en-US" sz="1000" kern="1200" dirty="0"/>
            <a:t> stemmer</a:t>
          </a:r>
        </a:p>
        <a:p>
          <a:pPr marL="57150" lvl="1" indent="-57150" algn="l" defTabSz="444500">
            <a:lnSpc>
              <a:spcPct val="90000"/>
            </a:lnSpc>
            <a:spcBef>
              <a:spcPct val="0"/>
            </a:spcBef>
            <a:spcAft>
              <a:spcPct val="15000"/>
            </a:spcAft>
            <a:buChar char="•"/>
          </a:pPr>
          <a:r>
            <a:rPr lang="en-US" sz="1000" kern="1200" dirty="0" err="1"/>
            <a:t>df</a:t>
          </a:r>
          <a:r>
            <a:rPr lang="en-US" sz="1000" kern="1200" dirty="0"/>
            <a:t>['stemming'] = </a:t>
          </a:r>
          <a:r>
            <a:rPr lang="en-US" sz="1000" kern="1200" dirty="0" err="1"/>
            <a:t>df</a:t>
          </a:r>
          <a:r>
            <a:rPr lang="en-US" sz="1000" kern="1200" dirty="0"/>
            <a:t>['normalization'].apply(lambda x: stemming(x))</a:t>
          </a:r>
        </a:p>
      </dsp:txBody>
      <dsp:txXfrm rot="-5400000">
        <a:off x="3206635" y="3255849"/>
        <a:ext cx="6597053" cy="541603"/>
      </dsp:txXfrm>
    </dsp:sp>
    <dsp:sp modelId="{E7412B79-9F30-4316-B536-244C190509FD}">
      <dsp:nvSpPr>
        <dsp:cNvPr id="0" name=""/>
        <dsp:cNvSpPr/>
      </dsp:nvSpPr>
      <dsp:spPr>
        <a:xfrm>
          <a:off x="518302" y="3151524"/>
          <a:ext cx="2688331" cy="75025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5. Stemming</a:t>
          </a:r>
        </a:p>
      </dsp:txBody>
      <dsp:txXfrm>
        <a:off x="554926" y="3188148"/>
        <a:ext cx="2615083" cy="677003"/>
      </dsp:txXfrm>
    </dsp:sp>
    <dsp:sp modelId="{91058313-23BB-46D3-830B-3EF44054214B}">
      <dsp:nvSpPr>
        <dsp:cNvPr id="0" name=""/>
        <dsp:cNvSpPr/>
      </dsp:nvSpPr>
      <dsp:spPr>
        <a:xfrm rot="5400000">
          <a:off x="6219188" y="1001238"/>
          <a:ext cx="600201" cy="662635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Remove not important word, get resource dictionary from </a:t>
          </a:r>
          <a:r>
            <a:rPr lang="en-US" sz="1000" kern="1200" dirty="0" err="1"/>
            <a:t>nltk.corpus.stopwords.words</a:t>
          </a:r>
          <a:r>
            <a:rPr lang="en-US" sz="1000" kern="1200" dirty="0"/>
            <a:t>('</a:t>
          </a:r>
          <a:r>
            <a:rPr lang="en-US" sz="1000" kern="1200" dirty="0" err="1"/>
            <a:t>indonesian</a:t>
          </a:r>
          <a:r>
            <a:rPr lang="en-US" sz="1000" kern="1200" dirty="0"/>
            <a:t>')</a:t>
          </a:r>
        </a:p>
        <a:p>
          <a:pPr marL="57150" lvl="1" indent="-57150" algn="l" defTabSz="444500">
            <a:lnSpc>
              <a:spcPct val="90000"/>
            </a:lnSpc>
            <a:spcBef>
              <a:spcPct val="0"/>
            </a:spcBef>
            <a:spcAft>
              <a:spcPct val="15000"/>
            </a:spcAft>
            <a:buChar char="•"/>
          </a:pPr>
          <a:r>
            <a:rPr lang="en-US" sz="1000" kern="1200" dirty="0" err="1"/>
            <a:t>df</a:t>
          </a:r>
          <a:r>
            <a:rPr lang="en-US" sz="1000" kern="1200" dirty="0"/>
            <a:t>['</a:t>
          </a:r>
          <a:r>
            <a:rPr lang="en-US" sz="1000" kern="1200" dirty="0" err="1"/>
            <a:t>after_stopword</a:t>
          </a:r>
          <a:r>
            <a:rPr lang="en-US" sz="1000" kern="1200" dirty="0"/>
            <a:t>'] = </a:t>
          </a:r>
          <a:r>
            <a:rPr lang="en-US" sz="1000" kern="1200" dirty="0" err="1"/>
            <a:t>df</a:t>
          </a:r>
          <a:r>
            <a:rPr lang="en-US" sz="1000" kern="1200" dirty="0"/>
            <a:t>['stemming'].apply(lambda x: </a:t>
          </a:r>
          <a:r>
            <a:rPr lang="en-US" sz="1000" kern="1200" dirty="0" err="1"/>
            <a:t>remove_stopwords</a:t>
          </a:r>
          <a:r>
            <a:rPr lang="en-US" sz="1000" kern="1200" dirty="0"/>
            <a:t>(x))</a:t>
          </a:r>
        </a:p>
      </dsp:txBody>
      <dsp:txXfrm rot="-5400000">
        <a:off x="3206113" y="4043613"/>
        <a:ext cx="6597053" cy="541603"/>
      </dsp:txXfrm>
    </dsp:sp>
    <dsp:sp modelId="{61D24F54-EFFA-4BE2-B277-2C71B317D17F}">
      <dsp:nvSpPr>
        <dsp:cNvPr id="0" name=""/>
        <dsp:cNvSpPr/>
      </dsp:nvSpPr>
      <dsp:spPr>
        <a:xfrm>
          <a:off x="518302" y="3939288"/>
          <a:ext cx="2688331" cy="75025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6. Stop word</a:t>
          </a:r>
        </a:p>
      </dsp:txBody>
      <dsp:txXfrm>
        <a:off x="554926" y="3975912"/>
        <a:ext cx="2615083" cy="677003"/>
      </dsp:txXfrm>
    </dsp:sp>
    <dsp:sp modelId="{54C89068-98DC-4E83-962F-0FE5F94A6960}">
      <dsp:nvSpPr>
        <dsp:cNvPr id="0" name=""/>
        <dsp:cNvSpPr/>
      </dsp:nvSpPr>
      <dsp:spPr>
        <a:xfrm rot="5400000">
          <a:off x="6219710" y="1789002"/>
          <a:ext cx="600201" cy="662635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Merge cleaned important data with </a:t>
          </a:r>
          <a:r>
            <a:rPr lang="en-US" sz="1000" kern="1200" dirty="0" err="1"/>
            <a:t>TreebankWordDetokenizer</a:t>
          </a:r>
          <a:endParaRPr lang="en-US" sz="1000" kern="1200" dirty="0"/>
        </a:p>
        <a:p>
          <a:pPr marL="57150" lvl="1" indent="-57150" algn="l" defTabSz="444500">
            <a:lnSpc>
              <a:spcPct val="90000"/>
            </a:lnSpc>
            <a:spcBef>
              <a:spcPct val="0"/>
            </a:spcBef>
            <a:spcAft>
              <a:spcPct val="15000"/>
            </a:spcAft>
            <a:buChar char="•"/>
          </a:pPr>
          <a:r>
            <a:rPr lang="en-US" sz="1000" kern="1200"/>
            <a:t>df['detokenizing']=df['after_stopword'].apply(lambda x: TreebankWordDetokenizer().detokenize(x))</a:t>
          </a:r>
          <a:endParaRPr lang="en-US" sz="1000" kern="1200" dirty="0"/>
        </a:p>
      </dsp:txBody>
      <dsp:txXfrm rot="-5400000">
        <a:off x="3206635" y="4831377"/>
        <a:ext cx="6597053" cy="541603"/>
      </dsp:txXfrm>
    </dsp:sp>
    <dsp:sp modelId="{3B6CB971-CC5B-4FE4-8A48-669E1B07986E}">
      <dsp:nvSpPr>
        <dsp:cNvPr id="0" name=""/>
        <dsp:cNvSpPr/>
      </dsp:nvSpPr>
      <dsp:spPr>
        <a:xfrm>
          <a:off x="518302" y="4727052"/>
          <a:ext cx="2688331" cy="75025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7. Detokenizing</a:t>
          </a:r>
        </a:p>
      </dsp:txBody>
      <dsp:txXfrm>
        <a:off x="554926" y="4763676"/>
        <a:ext cx="2615083" cy="67700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2/14/2023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3.png"/><Relationship Id="rId5" Type="http://schemas.openxmlformats.org/officeDocument/2006/relationships/diagramQuickStyle" Target="../diagrams/quickStyle1.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r>
              <a:rPr lang="en-US" sz="4000" dirty="0"/>
              <a:t>Gold Challenge: Data cleansing with API &amp; Sqlite3</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endParaRPr lang="en-US" sz="2300" dirty="0">
              <a:solidFill>
                <a:srgbClr val="5792BA"/>
              </a:solidFill>
            </a:endParaRPr>
          </a:p>
          <a:p>
            <a:pPr algn="l"/>
            <a:r>
              <a:rPr lang="en-US" sz="2300" dirty="0">
                <a:solidFill>
                  <a:srgbClr val="5792BA"/>
                </a:solidFill>
              </a:rPr>
              <a:t>Zainal </a:t>
            </a:r>
            <a:r>
              <a:rPr lang="en-US" sz="2300" dirty="0" err="1">
                <a:solidFill>
                  <a:srgbClr val="5792BA"/>
                </a:solidFill>
              </a:rPr>
              <a:t>Asikin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862036" y="-250164"/>
            <a:ext cx="10353762" cy="1257300"/>
          </a:xfrm>
        </p:spPr>
        <p:txBody>
          <a:bodyPr>
            <a:normAutofit/>
          </a:bodyPr>
          <a:lstStyle/>
          <a:p>
            <a:r>
              <a:rPr lang="en-US" dirty="0" err="1"/>
              <a:t>Pendahuluan</a:t>
            </a:r>
            <a:endParaRPr lang="en-US" dirty="0"/>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181751317"/>
              </p:ext>
            </p:extLst>
          </p:nvPr>
        </p:nvGraphicFramePr>
        <p:xfrm>
          <a:off x="284285" y="718510"/>
          <a:ext cx="11559779"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F3EAAAB-819B-AE47-749B-12F3490CE782}"/>
              </a:ext>
            </a:extLst>
          </p:cNvPr>
          <p:cNvPicPr>
            <a:picLocks noChangeAspect="1"/>
          </p:cNvPicPr>
          <p:nvPr/>
        </p:nvPicPr>
        <p:blipFill rotWithShape="1">
          <a:blip r:embed="rId8"/>
          <a:srcRect t="3018" r="73821" b="70530"/>
          <a:stretch/>
        </p:blipFill>
        <p:spPr>
          <a:xfrm>
            <a:off x="595670" y="4555646"/>
            <a:ext cx="3191774" cy="1814063"/>
          </a:xfrm>
          <a:prstGeom prst="rect">
            <a:avLst/>
          </a:prstGeom>
        </p:spPr>
      </p:pic>
      <p:pic>
        <p:nvPicPr>
          <p:cNvPr id="8" name="Picture 7">
            <a:extLst>
              <a:ext uri="{FF2B5EF4-FFF2-40B4-BE49-F238E27FC236}">
                <a16:creationId xmlns:a16="http://schemas.microsoft.com/office/drawing/2014/main" id="{DA3BBECB-FAB7-619D-E9EC-08D5F1DF9317}"/>
              </a:ext>
            </a:extLst>
          </p:cNvPr>
          <p:cNvPicPr>
            <a:picLocks noChangeAspect="1"/>
          </p:cNvPicPr>
          <p:nvPr/>
        </p:nvPicPr>
        <p:blipFill rotWithShape="1">
          <a:blip r:embed="rId9"/>
          <a:srcRect l="1698" t="2641" r="73892" b="83145"/>
          <a:stretch/>
        </p:blipFill>
        <p:spPr>
          <a:xfrm>
            <a:off x="703501" y="2454216"/>
            <a:ext cx="2976113" cy="974784"/>
          </a:xfrm>
          <a:prstGeom prst="rect">
            <a:avLst/>
          </a:prstGeom>
          <a:ln>
            <a:solidFill>
              <a:schemeClr val="tx1"/>
            </a:solidFill>
          </a:ln>
        </p:spPr>
      </p:pic>
      <p:cxnSp>
        <p:nvCxnSpPr>
          <p:cNvPr id="10" name="Straight Connector 9">
            <a:extLst>
              <a:ext uri="{FF2B5EF4-FFF2-40B4-BE49-F238E27FC236}">
                <a16:creationId xmlns:a16="http://schemas.microsoft.com/office/drawing/2014/main" id="{537D163E-61A3-D50B-5244-43804A5DA9C7}"/>
              </a:ext>
            </a:extLst>
          </p:cNvPr>
          <p:cNvCxnSpPr>
            <a:cxnSpLocks/>
          </p:cNvCxnSpPr>
          <p:nvPr/>
        </p:nvCxnSpPr>
        <p:spPr>
          <a:xfrm>
            <a:off x="4114799" y="824275"/>
            <a:ext cx="0" cy="5921493"/>
          </a:xfrm>
          <a:prstGeom prst="line">
            <a:avLst/>
          </a:prstGeom>
        </p:spPr>
        <p:style>
          <a:lnRef idx="1">
            <a:schemeClr val="accent4"/>
          </a:lnRef>
          <a:fillRef idx="0">
            <a:schemeClr val="accent4"/>
          </a:fillRef>
          <a:effectRef idx="0">
            <a:schemeClr val="accent4"/>
          </a:effectRef>
          <a:fontRef idx="minor">
            <a:schemeClr val="tx1"/>
          </a:fontRef>
        </p:style>
      </p:cxnSp>
      <p:pic>
        <p:nvPicPr>
          <p:cNvPr id="13" name="Picture 12">
            <a:extLst>
              <a:ext uri="{FF2B5EF4-FFF2-40B4-BE49-F238E27FC236}">
                <a16:creationId xmlns:a16="http://schemas.microsoft.com/office/drawing/2014/main" id="{0E57E931-1144-B7B4-ED46-2DBC37A76B93}"/>
              </a:ext>
            </a:extLst>
          </p:cNvPr>
          <p:cNvPicPr>
            <a:picLocks noChangeAspect="1"/>
          </p:cNvPicPr>
          <p:nvPr/>
        </p:nvPicPr>
        <p:blipFill rotWithShape="1">
          <a:blip r:embed="rId10"/>
          <a:srcRect l="8388" t="19874" r="22736" b="6541"/>
          <a:stretch/>
        </p:blipFill>
        <p:spPr>
          <a:xfrm>
            <a:off x="4442155" y="4323991"/>
            <a:ext cx="3621664" cy="2277372"/>
          </a:xfrm>
          <a:prstGeom prst="rect">
            <a:avLst/>
          </a:prstGeom>
        </p:spPr>
      </p:pic>
      <p:cxnSp>
        <p:nvCxnSpPr>
          <p:cNvPr id="14" name="Straight Connector 13">
            <a:extLst>
              <a:ext uri="{FF2B5EF4-FFF2-40B4-BE49-F238E27FC236}">
                <a16:creationId xmlns:a16="http://schemas.microsoft.com/office/drawing/2014/main" id="{B43B62B0-6873-BE9A-FE88-0C9506E8E8C4}"/>
              </a:ext>
            </a:extLst>
          </p:cNvPr>
          <p:cNvCxnSpPr>
            <a:cxnSpLocks/>
          </p:cNvCxnSpPr>
          <p:nvPr/>
        </p:nvCxnSpPr>
        <p:spPr>
          <a:xfrm>
            <a:off x="8373374" y="824274"/>
            <a:ext cx="0" cy="5921493"/>
          </a:xfrm>
          <a:prstGeom prst="line">
            <a:avLst/>
          </a:prstGeom>
        </p:spPr>
        <p:style>
          <a:lnRef idx="1">
            <a:schemeClr val="accent4"/>
          </a:lnRef>
          <a:fillRef idx="0">
            <a:schemeClr val="accent4"/>
          </a:fillRef>
          <a:effectRef idx="0">
            <a:schemeClr val="accent4"/>
          </a:effectRef>
          <a:fontRef idx="minor">
            <a:schemeClr val="tx1"/>
          </a:fontRef>
        </p:style>
      </p:cxnSp>
      <p:pic>
        <p:nvPicPr>
          <p:cNvPr id="4" name="Picture 3">
            <a:extLst>
              <a:ext uri="{FF2B5EF4-FFF2-40B4-BE49-F238E27FC236}">
                <a16:creationId xmlns:a16="http://schemas.microsoft.com/office/drawing/2014/main" id="{5C10490B-974A-CFD6-4010-3C64525305EF}"/>
              </a:ext>
            </a:extLst>
          </p:cNvPr>
          <p:cNvPicPr>
            <a:picLocks noChangeAspect="1"/>
          </p:cNvPicPr>
          <p:nvPr/>
        </p:nvPicPr>
        <p:blipFill rotWithShape="1">
          <a:blip r:embed="rId11"/>
          <a:srcRect t="37484" r="53954"/>
          <a:stretch/>
        </p:blipFill>
        <p:spPr>
          <a:xfrm>
            <a:off x="8743157" y="4004395"/>
            <a:ext cx="3014746" cy="2302354"/>
          </a:xfrm>
          <a:prstGeom prst="rect">
            <a:avLst/>
          </a:prstGeom>
        </p:spPr>
      </p:pic>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CF61-60EF-5C9E-DC23-24632A4D9A11}"/>
              </a:ext>
            </a:extLst>
          </p:cNvPr>
          <p:cNvSpPr>
            <a:spLocks noGrp="1"/>
          </p:cNvSpPr>
          <p:nvPr>
            <p:ph type="title"/>
          </p:nvPr>
        </p:nvSpPr>
        <p:spPr>
          <a:xfrm>
            <a:off x="913795" y="-11497"/>
            <a:ext cx="10353762" cy="1257300"/>
          </a:xfrm>
        </p:spPr>
        <p:txBody>
          <a:bodyPr/>
          <a:lstStyle/>
          <a:p>
            <a:r>
              <a:rPr lang="en-US" dirty="0" err="1"/>
              <a:t>Metode</a:t>
            </a:r>
            <a:r>
              <a:rPr lang="en-US" dirty="0"/>
              <a:t> </a:t>
            </a:r>
            <a:r>
              <a:rPr lang="en-US" dirty="0" err="1"/>
              <a:t>Penelitian</a:t>
            </a:r>
            <a:endParaRPr lang="en-US" dirty="0"/>
          </a:p>
        </p:txBody>
      </p:sp>
      <p:graphicFrame>
        <p:nvGraphicFramePr>
          <p:cNvPr id="4" name="Content Placeholder 3">
            <a:extLst>
              <a:ext uri="{FF2B5EF4-FFF2-40B4-BE49-F238E27FC236}">
                <a16:creationId xmlns:a16="http://schemas.microsoft.com/office/drawing/2014/main" id="{9529B4DD-D5D1-CDA5-8B6B-E2F9679AEA10}"/>
              </a:ext>
            </a:extLst>
          </p:cNvPr>
          <p:cNvGraphicFramePr>
            <a:graphicFrameLocks noGrp="1"/>
          </p:cNvGraphicFramePr>
          <p:nvPr>
            <p:ph idx="1"/>
            <p:extLst>
              <p:ext uri="{D42A27DB-BD31-4B8C-83A1-F6EECF244321}">
                <p14:modId xmlns:p14="http://schemas.microsoft.com/office/powerpoint/2010/main" val="4153737268"/>
              </p:ext>
            </p:extLst>
          </p:nvPr>
        </p:nvGraphicFramePr>
        <p:xfrm>
          <a:off x="914400" y="1112808"/>
          <a:ext cx="10353675" cy="54777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451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6778-0769-42A2-B9DF-DF9477DC563E}"/>
              </a:ext>
            </a:extLst>
          </p:cNvPr>
          <p:cNvSpPr>
            <a:spLocks noGrp="1"/>
          </p:cNvSpPr>
          <p:nvPr>
            <p:ph type="title"/>
          </p:nvPr>
        </p:nvSpPr>
        <p:spPr>
          <a:xfrm>
            <a:off x="836157" y="0"/>
            <a:ext cx="10353762" cy="1257300"/>
          </a:xfrm>
        </p:spPr>
        <p:txBody>
          <a:bodyPr/>
          <a:lstStyle/>
          <a:p>
            <a:r>
              <a:rPr lang="en-US" dirty="0" err="1"/>
              <a:t>Tampilan</a:t>
            </a:r>
            <a:r>
              <a:rPr lang="en-US" dirty="0"/>
              <a:t> Input Textbox</a:t>
            </a:r>
          </a:p>
        </p:txBody>
      </p:sp>
      <p:pic>
        <p:nvPicPr>
          <p:cNvPr id="5" name="Content Placeholder 4">
            <a:extLst>
              <a:ext uri="{FF2B5EF4-FFF2-40B4-BE49-F238E27FC236}">
                <a16:creationId xmlns:a16="http://schemas.microsoft.com/office/drawing/2014/main" id="{69883E9C-F09C-0CDE-D4F6-2AA3DE0A77D3}"/>
              </a:ext>
            </a:extLst>
          </p:cNvPr>
          <p:cNvPicPr>
            <a:picLocks noGrp="1" noChangeAspect="1"/>
          </p:cNvPicPr>
          <p:nvPr>
            <p:ph idx="1"/>
          </p:nvPr>
        </p:nvPicPr>
        <p:blipFill rotWithShape="1">
          <a:blip r:embed="rId2"/>
          <a:srcRect r="19004"/>
          <a:stretch/>
        </p:blipFill>
        <p:spPr>
          <a:xfrm>
            <a:off x="1821802" y="1008229"/>
            <a:ext cx="8227972" cy="5714158"/>
          </a:xfrm>
        </p:spPr>
      </p:pic>
    </p:spTree>
    <p:extLst>
      <p:ext uri="{BB962C8B-B14F-4D97-AF65-F5344CB8AC3E}">
        <p14:creationId xmlns:p14="http://schemas.microsoft.com/office/powerpoint/2010/main" val="401935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6778-0769-42A2-B9DF-DF9477DC563E}"/>
              </a:ext>
            </a:extLst>
          </p:cNvPr>
          <p:cNvSpPr>
            <a:spLocks noGrp="1"/>
          </p:cNvSpPr>
          <p:nvPr>
            <p:ph type="title"/>
          </p:nvPr>
        </p:nvSpPr>
        <p:spPr>
          <a:xfrm>
            <a:off x="836157" y="0"/>
            <a:ext cx="10353762" cy="1257300"/>
          </a:xfrm>
        </p:spPr>
        <p:txBody>
          <a:bodyPr/>
          <a:lstStyle/>
          <a:p>
            <a:r>
              <a:rPr lang="en-US" dirty="0" err="1"/>
              <a:t>Tampilan</a:t>
            </a:r>
            <a:r>
              <a:rPr lang="en-US" dirty="0"/>
              <a:t> Input CSV</a:t>
            </a:r>
          </a:p>
        </p:txBody>
      </p:sp>
      <p:pic>
        <p:nvPicPr>
          <p:cNvPr id="5" name="Content Placeholder 4">
            <a:extLst>
              <a:ext uri="{FF2B5EF4-FFF2-40B4-BE49-F238E27FC236}">
                <a16:creationId xmlns:a16="http://schemas.microsoft.com/office/drawing/2014/main" id="{69883E9C-F09C-0CDE-D4F6-2AA3DE0A77D3}"/>
              </a:ext>
            </a:extLst>
          </p:cNvPr>
          <p:cNvPicPr>
            <a:picLocks noGrp="1" noChangeAspect="1"/>
          </p:cNvPicPr>
          <p:nvPr>
            <p:ph idx="1"/>
          </p:nvPr>
        </p:nvPicPr>
        <p:blipFill rotWithShape="1">
          <a:blip r:embed="rId2"/>
          <a:srcRect l="9502" r="18843"/>
          <a:stretch/>
        </p:blipFill>
        <p:spPr>
          <a:xfrm>
            <a:off x="1916305" y="1008229"/>
            <a:ext cx="8193466" cy="5714158"/>
          </a:xfrm>
        </p:spPr>
      </p:pic>
    </p:spTree>
    <p:extLst>
      <p:ext uri="{BB962C8B-B14F-4D97-AF65-F5344CB8AC3E}">
        <p14:creationId xmlns:p14="http://schemas.microsoft.com/office/powerpoint/2010/main" val="355292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CE9A-4430-1BB6-363E-0DE3C7060A49}"/>
              </a:ext>
            </a:extLst>
          </p:cNvPr>
          <p:cNvSpPr>
            <a:spLocks noGrp="1"/>
          </p:cNvSpPr>
          <p:nvPr>
            <p:ph type="title"/>
          </p:nvPr>
        </p:nvSpPr>
        <p:spPr>
          <a:xfrm>
            <a:off x="919119" y="1480"/>
            <a:ext cx="10353762" cy="1257300"/>
          </a:xfrm>
        </p:spPr>
        <p:txBody>
          <a:bodyPr/>
          <a:lstStyle/>
          <a:p>
            <a:r>
              <a:rPr lang="en-US" dirty="0"/>
              <a:t>Hasil Input CSV</a:t>
            </a:r>
          </a:p>
        </p:txBody>
      </p:sp>
      <p:pic>
        <p:nvPicPr>
          <p:cNvPr id="5" name="Content Placeholder 4">
            <a:extLst>
              <a:ext uri="{FF2B5EF4-FFF2-40B4-BE49-F238E27FC236}">
                <a16:creationId xmlns:a16="http://schemas.microsoft.com/office/drawing/2014/main" id="{CD842A68-7275-F71C-91BD-47DBC5BF01C3}"/>
              </a:ext>
            </a:extLst>
          </p:cNvPr>
          <p:cNvPicPr>
            <a:picLocks noGrp="1" noChangeAspect="1"/>
          </p:cNvPicPr>
          <p:nvPr>
            <p:ph idx="1"/>
          </p:nvPr>
        </p:nvPicPr>
        <p:blipFill rotWithShape="1">
          <a:blip r:embed="rId2"/>
          <a:srcRect r="18909"/>
          <a:stretch/>
        </p:blipFill>
        <p:spPr>
          <a:xfrm>
            <a:off x="1988597" y="1174813"/>
            <a:ext cx="7973355" cy="5530787"/>
          </a:xfrm>
        </p:spPr>
      </p:pic>
    </p:spTree>
    <p:extLst>
      <p:ext uri="{BB962C8B-B14F-4D97-AF65-F5344CB8AC3E}">
        <p14:creationId xmlns:p14="http://schemas.microsoft.com/office/powerpoint/2010/main" val="32869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CE9A-4430-1BB6-363E-0DE3C7060A49}"/>
              </a:ext>
            </a:extLst>
          </p:cNvPr>
          <p:cNvSpPr>
            <a:spLocks noGrp="1"/>
          </p:cNvSpPr>
          <p:nvPr>
            <p:ph type="title"/>
          </p:nvPr>
        </p:nvSpPr>
        <p:spPr>
          <a:xfrm>
            <a:off x="919119" y="1480"/>
            <a:ext cx="10353762" cy="1257300"/>
          </a:xfrm>
        </p:spPr>
        <p:txBody>
          <a:bodyPr/>
          <a:lstStyle/>
          <a:p>
            <a:r>
              <a:rPr lang="en-US" dirty="0"/>
              <a:t>Hasil dan Kesimpulan</a:t>
            </a:r>
          </a:p>
        </p:txBody>
      </p:sp>
      <p:pic>
        <p:nvPicPr>
          <p:cNvPr id="5" name="Content Placeholder 4">
            <a:extLst>
              <a:ext uri="{FF2B5EF4-FFF2-40B4-BE49-F238E27FC236}">
                <a16:creationId xmlns:a16="http://schemas.microsoft.com/office/drawing/2014/main" id="{CD842A68-7275-F71C-91BD-47DBC5BF01C3}"/>
              </a:ext>
            </a:extLst>
          </p:cNvPr>
          <p:cNvPicPr>
            <a:picLocks noGrp="1" noChangeAspect="1"/>
          </p:cNvPicPr>
          <p:nvPr>
            <p:ph idx="1"/>
          </p:nvPr>
        </p:nvPicPr>
        <p:blipFill>
          <a:blip r:embed="rId2"/>
          <a:srcRect l="9454" r="9454"/>
          <a:stretch/>
        </p:blipFill>
        <p:spPr>
          <a:xfrm>
            <a:off x="1988597" y="1174813"/>
            <a:ext cx="7973355" cy="5530787"/>
          </a:xfrm>
        </p:spPr>
      </p:pic>
    </p:spTree>
    <p:extLst>
      <p:ext uri="{BB962C8B-B14F-4D97-AF65-F5344CB8AC3E}">
        <p14:creationId xmlns:p14="http://schemas.microsoft.com/office/powerpoint/2010/main" val="2099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8ECD-753F-ED07-298F-586387015CCE}"/>
              </a:ext>
            </a:extLst>
          </p:cNvPr>
          <p:cNvSpPr>
            <a:spLocks noGrp="1"/>
          </p:cNvSpPr>
          <p:nvPr>
            <p:ph type="title"/>
          </p:nvPr>
        </p:nvSpPr>
        <p:spPr/>
        <p:txBody>
          <a:bodyPr/>
          <a:lstStyle/>
          <a:p>
            <a:r>
              <a:rPr lang="en-US" dirty="0"/>
              <a:t>Kesimpulan</a:t>
            </a:r>
          </a:p>
        </p:txBody>
      </p:sp>
      <p:sp>
        <p:nvSpPr>
          <p:cNvPr id="3" name="Content Placeholder 2">
            <a:extLst>
              <a:ext uri="{FF2B5EF4-FFF2-40B4-BE49-F238E27FC236}">
                <a16:creationId xmlns:a16="http://schemas.microsoft.com/office/drawing/2014/main" id="{B31BE711-EC12-17A0-359B-3709D9963D2C}"/>
              </a:ext>
            </a:extLst>
          </p:cNvPr>
          <p:cNvSpPr>
            <a:spLocks noGrp="1"/>
          </p:cNvSpPr>
          <p:nvPr>
            <p:ph idx="1"/>
          </p:nvPr>
        </p:nvSpPr>
        <p:spPr/>
        <p:txBody>
          <a:bodyPr/>
          <a:lstStyle/>
          <a:p>
            <a:r>
              <a:rPr lang="en-US" b="0" i="0" dirty="0">
                <a:solidFill>
                  <a:schemeClr val="tx1">
                    <a:lumMod val="65000"/>
                  </a:schemeClr>
                </a:solidFill>
                <a:effectLst/>
                <a:latin typeface="Söhne"/>
              </a:rPr>
              <a:t>Data pre-processing is important because it involves preparing raw data to make it suitable for analysis. This includes cleaning, transforming, and normalizing data to remove errors, inconsistencies, and irrelevant information. By pre-processing data, we can improve the quality of our analysis, reduce the risk of errors, and increase the accuracy of our models. Additionally, pre-processing can also help reduce the amount of data needed for analysis and speed up processing time.</a:t>
            </a:r>
          </a:p>
          <a:p>
            <a:r>
              <a:rPr lang="en-US" dirty="0" err="1">
                <a:solidFill>
                  <a:schemeClr val="tx1">
                    <a:lumMod val="65000"/>
                  </a:schemeClr>
                </a:solidFill>
                <a:effectLst/>
                <a:latin typeface="Söhne"/>
              </a:rPr>
              <a:t>Streamlit</a:t>
            </a:r>
            <a:r>
              <a:rPr lang="en-US" dirty="0">
                <a:solidFill>
                  <a:schemeClr val="tx1">
                    <a:lumMod val="65000"/>
                  </a:schemeClr>
                </a:solidFill>
                <a:effectLst/>
                <a:latin typeface="Söhne"/>
              </a:rPr>
              <a:t> as an API server </a:t>
            </a:r>
            <a:r>
              <a:rPr lang="en-US">
                <a:solidFill>
                  <a:schemeClr val="tx1">
                    <a:lumMod val="65000"/>
                  </a:schemeClr>
                </a:solidFill>
                <a:effectLst/>
                <a:latin typeface="Söhne"/>
              </a:rPr>
              <a:t>proven that able </a:t>
            </a:r>
            <a:r>
              <a:rPr lang="en-US" dirty="0">
                <a:solidFill>
                  <a:schemeClr val="tx1">
                    <a:lumMod val="65000"/>
                  </a:schemeClr>
                </a:solidFill>
                <a:effectLst/>
                <a:latin typeface="Söhne"/>
              </a:rPr>
              <a:t>to read raw data, display it, processing with many function, import and export data to CSV, and also import and retrieve data from SQLite3 databases. </a:t>
            </a:r>
            <a:endParaRPr lang="en-US" dirty="0">
              <a:solidFill>
                <a:schemeClr val="tx1">
                  <a:lumMod val="65000"/>
                </a:schemeClr>
              </a:solidFill>
            </a:endParaRPr>
          </a:p>
        </p:txBody>
      </p:sp>
    </p:spTree>
    <p:extLst>
      <p:ext uri="{BB962C8B-B14F-4D97-AF65-F5344CB8AC3E}">
        <p14:creationId xmlns:p14="http://schemas.microsoft.com/office/powerpoint/2010/main" val="1745381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{A5C7498E-FC29-4EDB-AEF3-7B7C10A06E1D}tf11665031_win32</Template>
  <TotalTime>114</TotalTime>
  <Words>533</Words>
  <Application>Microsoft Office PowerPoint</Application>
  <PresentationFormat>Widescreen</PresentationFormat>
  <Paragraphs>44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 Nova</vt:lpstr>
      <vt:lpstr>Arial Nova Light</vt:lpstr>
      <vt:lpstr>Söhne</vt:lpstr>
      <vt:lpstr>Wingdings 2</vt:lpstr>
      <vt:lpstr>SlateVTI</vt:lpstr>
      <vt:lpstr>Gold Challenge: Data cleansing with API &amp; Sqlite3</vt:lpstr>
      <vt:lpstr>Pendahuluan</vt:lpstr>
      <vt:lpstr>Metode Penelitian</vt:lpstr>
      <vt:lpstr>Tampilan Input Textbox</vt:lpstr>
      <vt:lpstr>Tampilan Input CSV</vt:lpstr>
      <vt:lpstr>Hasil Input CSV</vt:lpstr>
      <vt:lpstr>Hasil dan Kesimpulan</vt:lpstr>
      <vt:lpstr>Kesimpulan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Challenge: Data cleansing with API &amp; Sqlite3</dc:title>
  <dc:creator>Nabilah Maryam</dc:creator>
  <cp:lastModifiedBy>Nabilah Maryam</cp:lastModifiedBy>
  <cp:revision>5</cp:revision>
  <dcterms:created xsi:type="dcterms:W3CDTF">2023-02-14T00:37:45Z</dcterms:created>
  <dcterms:modified xsi:type="dcterms:W3CDTF">2023-02-14T06:17:10Z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